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9" r:id="rId1"/>
    <p:sldMasterId id="2147483812" r:id="rId2"/>
  </p:sldMasterIdLst>
  <p:notesMasterIdLst>
    <p:notesMasterId r:id="rId19"/>
  </p:notesMasterIdLst>
  <p:handoutMasterIdLst>
    <p:handoutMasterId r:id="rId20"/>
  </p:handoutMasterIdLst>
  <p:sldIdLst>
    <p:sldId id="256" r:id="rId3"/>
    <p:sldId id="463" r:id="rId4"/>
    <p:sldId id="464" r:id="rId5"/>
    <p:sldId id="485" r:id="rId6"/>
    <p:sldId id="467" r:id="rId7"/>
    <p:sldId id="465" r:id="rId8"/>
    <p:sldId id="478" r:id="rId9"/>
    <p:sldId id="468" r:id="rId10"/>
    <p:sldId id="469" r:id="rId11"/>
    <p:sldId id="470" r:id="rId12"/>
    <p:sldId id="471" r:id="rId13"/>
    <p:sldId id="480" r:id="rId14"/>
    <p:sldId id="484" r:id="rId15"/>
    <p:sldId id="473" r:id="rId16"/>
    <p:sldId id="474" r:id="rId17"/>
    <p:sldId id="476" r:id="rId18"/>
  </p:sldIdLst>
  <p:sldSz cx="12192000" cy="6858000"/>
  <p:notesSz cx="7102475" cy="102330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02" autoAdjust="0"/>
    <p:restoredTop sz="86868" autoAdjust="0"/>
  </p:normalViewPr>
  <p:slideViewPr>
    <p:cSldViewPr snapToGrid="0" snapToObjects="1">
      <p:cViewPr varScale="1">
        <p:scale>
          <a:sx n="49" d="100"/>
          <a:sy n="49" d="100"/>
        </p:scale>
        <p:origin x="192" y="1424"/>
      </p:cViewPr>
      <p:guideLst>
        <p:guide orient="horz" pos="2136"/>
        <p:guide pos="3024"/>
      </p:guideLst>
    </p:cSldViewPr>
  </p:slideViewPr>
  <p:outlineViewPr>
    <p:cViewPr>
      <p:scale>
        <a:sx n="33" d="100"/>
        <a:sy n="33" d="100"/>
      </p:scale>
      <p:origin x="0" y="-25341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k, Seonmyeong" userId="45764959-3463-4734-8446-2d153af43fb2" providerId="ADAL" clId="{34C11B6B-FE6E-2042-8167-3B6A50D93876}"/>
    <pc:docChg chg="undo redo custSel addSld delSld modSld sldOrd modNotesMaster modHandout">
      <pc:chgData name="Bak, Seonmyeong" userId="45764959-3463-4734-8446-2d153af43fb2" providerId="ADAL" clId="{34C11B6B-FE6E-2042-8167-3B6A50D93876}" dt="2019-08-02T20:24:53.897" v="20808" actId="948"/>
      <pc:docMkLst>
        <pc:docMk/>
      </pc:docMkLst>
      <pc:sldChg chg="addSp delSp modSp">
        <pc:chgData name="Bak, Seonmyeong" userId="45764959-3463-4734-8446-2d153af43fb2" providerId="ADAL" clId="{34C11B6B-FE6E-2042-8167-3B6A50D93876}" dt="2019-07-29T18:58:07.257" v="19555"/>
        <pc:sldMkLst>
          <pc:docMk/>
          <pc:sldMk cId="401822329" sldId="256"/>
        </pc:sldMkLst>
        <pc:spChg chg="mod">
          <ac:chgData name="Bak, Seonmyeong" userId="45764959-3463-4734-8446-2d153af43fb2" providerId="ADAL" clId="{34C11B6B-FE6E-2042-8167-3B6A50D93876}" dt="2019-07-25T18:43:33.144" v="6429" actId="121"/>
          <ac:spMkLst>
            <pc:docMk/>
            <pc:sldMk cId="401822329" sldId="256"/>
            <ac:spMk id="2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7-25T19:28:11.301" v="9109" actId="20577"/>
          <ac:spMkLst>
            <pc:docMk/>
            <pc:sldMk cId="401822329" sldId="256"/>
            <ac:spMk id="3" creationId="{00000000-0000-0000-0000-000000000000}"/>
          </ac:spMkLst>
        </pc:spChg>
        <pc:spChg chg="add del mod">
          <ac:chgData name="Bak, Seonmyeong" userId="45764959-3463-4734-8446-2d153af43fb2" providerId="ADAL" clId="{34C11B6B-FE6E-2042-8167-3B6A50D93876}" dt="2019-07-29T18:58:07.257" v="19555"/>
          <ac:spMkLst>
            <pc:docMk/>
            <pc:sldMk cId="401822329" sldId="256"/>
            <ac:spMk id="4" creationId="{5DEC63ED-7A88-E147-9A8C-F96C5E067A2D}"/>
          </ac:spMkLst>
        </pc:spChg>
      </pc:sldChg>
      <pc:sldChg chg="addSp modSp modNotes">
        <pc:chgData name="Bak, Seonmyeong" userId="45764959-3463-4734-8446-2d153af43fb2" providerId="ADAL" clId="{34C11B6B-FE6E-2042-8167-3B6A50D93876}" dt="2019-08-02T20:24:53.897" v="20808" actId="948"/>
        <pc:sldMkLst>
          <pc:docMk/>
          <pc:sldMk cId="136491687" sldId="463"/>
        </pc:sldMkLst>
        <pc:spChg chg="mod">
          <ac:chgData name="Bak, Seonmyeong" userId="45764959-3463-4734-8446-2d153af43fb2" providerId="ADAL" clId="{34C11B6B-FE6E-2042-8167-3B6A50D93876}" dt="2019-07-23T02:35:20.638" v="266" actId="20577"/>
          <ac:spMkLst>
            <pc:docMk/>
            <pc:sldMk cId="136491687" sldId="463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8-02T20:24:53.897" v="20808" actId="948"/>
          <ac:spMkLst>
            <pc:docMk/>
            <pc:sldMk cId="136491687" sldId="463"/>
            <ac:spMk id="644" creationId="{00000000-0000-0000-0000-000000000000}"/>
          </ac:spMkLst>
        </pc:spChg>
        <pc:picChg chg="add mod">
          <ac:chgData name="Bak, Seonmyeong" userId="45764959-3463-4734-8446-2d153af43fb2" providerId="ADAL" clId="{34C11B6B-FE6E-2042-8167-3B6A50D93876}" dt="2019-07-26T01:17:37.199" v="11580" actId="1037"/>
          <ac:picMkLst>
            <pc:docMk/>
            <pc:sldMk cId="136491687" sldId="463"/>
            <ac:picMk id="3" creationId="{34B6319D-A4BD-3C49-B87A-01348E4D8623}"/>
          </ac:picMkLst>
        </pc:picChg>
      </pc:sldChg>
      <pc:sldChg chg="modSp add modNotes">
        <pc:chgData name="Bak, Seonmyeong" userId="45764959-3463-4734-8446-2d153af43fb2" providerId="ADAL" clId="{34C11B6B-FE6E-2042-8167-3B6A50D93876}" dt="2019-08-02T19:40:46.259" v="20366" actId="113"/>
        <pc:sldMkLst>
          <pc:docMk/>
          <pc:sldMk cId="1576627794" sldId="464"/>
        </pc:sldMkLst>
        <pc:spChg chg="mod">
          <ac:chgData name="Bak, Seonmyeong" userId="45764959-3463-4734-8446-2d153af43fb2" providerId="ADAL" clId="{34C11B6B-FE6E-2042-8167-3B6A50D93876}" dt="2019-07-24T03:54:48.681" v="2306" actId="20577"/>
          <ac:spMkLst>
            <pc:docMk/>
            <pc:sldMk cId="1576627794" sldId="464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8-02T19:40:46.259" v="20366" actId="113"/>
          <ac:spMkLst>
            <pc:docMk/>
            <pc:sldMk cId="1576627794" sldId="464"/>
            <ac:spMk id="644" creationId="{00000000-0000-0000-0000-000000000000}"/>
          </ac:spMkLst>
        </pc:spChg>
      </pc:sldChg>
      <pc:sldChg chg="addSp delSp modSp add modNotes">
        <pc:chgData name="Bak, Seonmyeong" userId="45764959-3463-4734-8446-2d153af43fb2" providerId="ADAL" clId="{34C11B6B-FE6E-2042-8167-3B6A50D93876}" dt="2019-07-29T18:46:22.353" v="19552"/>
        <pc:sldMkLst>
          <pc:docMk/>
          <pc:sldMk cId="1835083480" sldId="465"/>
        </pc:sldMkLst>
        <pc:spChg chg="add del mod">
          <ac:chgData name="Bak, Seonmyeong" userId="45764959-3463-4734-8446-2d153af43fb2" providerId="ADAL" clId="{34C11B6B-FE6E-2042-8167-3B6A50D93876}" dt="2019-07-23T02:37:32.486" v="335"/>
          <ac:spMkLst>
            <pc:docMk/>
            <pc:sldMk cId="1835083480" sldId="465"/>
            <ac:spMk id="3" creationId="{6355BFF2-0EC4-C547-9FE6-C11E808A3743}"/>
          </ac:spMkLst>
        </pc:spChg>
        <pc:spChg chg="mod">
          <ac:chgData name="Bak, Seonmyeong" userId="45764959-3463-4734-8446-2d153af43fb2" providerId="ADAL" clId="{34C11B6B-FE6E-2042-8167-3B6A50D93876}" dt="2019-07-24T04:23:33.049" v="4528" actId="20577"/>
          <ac:spMkLst>
            <pc:docMk/>
            <pc:sldMk cId="1835083480" sldId="465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7-29T16:27:49.483" v="19514" actId="20577"/>
          <ac:spMkLst>
            <pc:docMk/>
            <pc:sldMk cId="1835083480" sldId="465"/>
            <ac:spMk id="644" creationId="{00000000-0000-0000-0000-000000000000}"/>
          </ac:spMkLst>
        </pc:spChg>
        <pc:picChg chg="add mod">
          <ac:chgData name="Bak, Seonmyeong" userId="45764959-3463-4734-8446-2d153af43fb2" providerId="ADAL" clId="{34C11B6B-FE6E-2042-8167-3B6A50D93876}" dt="2019-07-24T04:32:28.789" v="5205" actId="1076"/>
          <ac:picMkLst>
            <pc:docMk/>
            <pc:sldMk cId="1835083480" sldId="465"/>
            <ac:picMk id="3" creationId="{57897D5A-A281-0A45-B812-F47A3FF13B01}"/>
          </ac:picMkLst>
        </pc:picChg>
      </pc:sldChg>
      <pc:sldChg chg="addSp delSp modSp add ord modNotes">
        <pc:chgData name="Bak, Seonmyeong" userId="45764959-3463-4734-8446-2d153af43fb2" providerId="ADAL" clId="{34C11B6B-FE6E-2042-8167-3B6A50D93876}" dt="2019-07-29T19:34:32.050" v="19557"/>
        <pc:sldMkLst>
          <pc:docMk/>
          <pc:sldMk cId="3516819985" sldId="467"/>
        </pc:sldMkLst>
        <pc:spChg chg="mod">
          <ac:chgData name="Bak, Seonmyeong" userId="45764959-3463-4734-8446-2d153af43fb2" providerId="ADAL" clId="{34C11B6B-FE6E-2042-8167-3B6A50D93876}" dt="2019-07-25T18:34:18.879" v="6262" actId="403"/>
          <ac:spMkLst>
            <pc:docMk/>
            <pc:sldMk cId="3516819985" sldId="467"/>
            <ac:spMk id="2" creationId="{CF208AC1-63B5-8C4D-946E-0FB868080192}"/>
          </ac:spMkLst>
        </pc:spChg>
        <pc:spChg chg="add del mod">
          <ac:chgData name="Bak, Seonmyeong" userId="45764959-3463-4734-8446-2d153af43fb2" providerId="ADAL" clId="{34C11B6B-FE6E-2042-8167-3B6A50D93876}" dt="2019-07-25T18:07:35.743" v="5376" actId="478"/>
          <ac:spMkLst>
            <pc:docMk/>
            <pc:sldMk cId="3516819985" sldId="467"/>
            <ac:spMk id="4" creationId="{1A744C47-1109-4641-A56A-06CB059C8569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5" creationId="{3556208B-5697-F84D-81B1-490D8DFC0775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6" creationId="{A0960E1D-0185-384E-B43F-5776399D9CB9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7" creationId="{F438BD48-B6E6-A44B-8BBF-4E77C0444271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8" creationId="{5020AF24-9381-7B43-AC69-DB6BFB494176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9" creationId="{361BF567-D2AE-9048-A9B2-B9CDD03A1739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0" creationId="{F9508444-2ECC-4749-8BE7-AFCE97E58B93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1" creationId="{B113A034-CB77-8E45-8D01-7A527890BEB2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2" creationId="{15D7E818-23EB-4D49-9ED8-24F2AD85CFAC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3" creationId="{80015EFC-FDAB-FF40-B9BD-71B0F4B0BA6A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39" creationId="{B091C768-3017-2F41-8F02-9AF6B2FC8CD0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40" creationId="{D25191FB-F25F-BA44-8B84-BA901E61CAAB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41" creationId="{BECC0E7E-A717-044A-A1D5-950A27F49BEE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05" creationId="{74A642F8-BF65-CE48-9239-4AB615F850AD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06" creationId="{280B3EEA-B496-234E-B58E-8E3C28E389E5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07" creationId="{F6872D0D-AF83-E241-AD0F-EFFEFE3B43DA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14" creationId="{75CC2293-2A8B-5F42-8033-27A9F3186833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15" creationId="{913E4DDD-35C0-5347-A4F3-12870E4BFFB2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16" creationId="{82FCD65B-649A-CA41-9B1D-B2672EF34A4E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17" creationId="{D5632832-2FE9-3D4D-B4FA-2165AA56E9FF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18" creationId="{F063C508-D161-0642-9927-4E2EA3940DEE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19" creationId="{81205256-F594-8049-83C8-EECD5ED8B6B1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20" creationId="{2ED2BD94-AB40-C74A-B3CC-A778BB92423E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21" creationId="{231B686B-61E2-9A41-A4D0-7243A344575E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22" creationId="{25ABAE8A-7B86-EB4A-8A55-87A8A9C023D9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23" creationId="{6BADD5C2-096A-2F42-A4BE-068FE637BA44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24" creationId="{2615ADD0-37FD-C347-B91A-48B2DA77CAED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25" creationId="{DD3AF8A2-53BF-CF41-95B0-8B4126A6DE36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37" creationId="{7C6DCCA4-0BAF-FA4D-8A2B-59C31662AEF7}"/>
          </ac:spMkLst>
        </pc:spChg>
        <pc:spChg chg="add del">
          <ac:chgData name="Bak, Seonmyeong" userId="45764959-3463-4734-8446-2d153af43fb2" providerId="ADAL" clId="{34C11B6B-FE6E-2042-8167-3B6A50D93876}" dt="2019-07-25T18:07:23.984" v="5372"/>
          <ac:spMkLst>
            <pc:docMk/>
            <pc:sldMk cId="3516819985" sldId="467"/>
            <ac:spMk id="138" creationId="{A242AB43-A7D0-F549-AF2C-6F79EAF47873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41" creationId="{7D2A8D13-4B9B-414A-A4EC-7DD04C99F2EC}"/>
          </ac:spMkLst>
        </pc:spChg>
        <pc:spChg chg="add mod topLvl">
          <ac:chgData name="Bak, Seonmyeong" userId="45764959-3463-4734-8446-2d153af43fb2" providerId="ADAL" clId="{34C11B6B-FE6E-2042-8167-3B6A50D93876}" dt="2019-07-25T18:40:05.242" v="6399" actId="1037"/>
          <ac:spMkLst>
            <pc:docMk/>
            <pc:sldMk cId="3516819985" sldId="467"/>
            <ac:spMk id="142" creationId="{F0A409BD-0B0C-E646-B49C-87D70070252C}"/>
          </ac:spMkLst>
        </pc:spChg>
        <pc:spChg chg="add mod topLvl">
          <ac:chgData name="Bak, Seonmyeong" userId="45764959-3463-4734-8446-2d153af43fb2" providerId="ADAL" clId="{34C11B6B-FE6E-2042-8167-3B6A50D93876}" dt="2019-07-25T18:40:05.242" v="6399" actId="1037"/>
          <ac:spMkLst>
            <pc:docMk/>
            <pc:sldMk cId="3516819985" sldId="467"/>
            <ac:spMk id="143" creationId="{B33C9BB8-2416-964E-8DFD-6CF982118BA8}"/>
          </ac:spMkLst>
        </pc:spChg>
        <pc:spChg chg="add mod topLvl">
          <ac:chgData name="Bak, Seonmyeong" userId="45764959-3463-4734-8446-2d153af43fb2" providerId="ADAL" clId="{34C11B6B-FE6E-2042-8167-3B6A50D93876}" dt="2019-07-25T18:40:05.242" v="6399" actId="1037"/>
          <ac:spMkLst>
            <pc:docMk/>
            <pc:sldMk cId="3516819985" sldId="467"/>
            <ac:spMk id="144" creationId="{ADF1B608-4CF6-AC4B-BCBF-6E274B2BBEEB}"/>
          </ac:spMkLst>
        </pc:spChg>
        <pc:spChg chg="add mod topLvl">
          <ac:chgData name="Bak, Seonmyeong" userId="45764959-3463-4734-8446-2d153af43fb2" providerId="ADAL" clId="{34C11B6B-FE6E-2042-8167-3B6A50D93876}" dt="2019-07-25T18:40:05.242" v="6399" actId="1037"/>
          <ac:spMkLst>
            <pc:docMk/>
            <pc:sldMk cId="3516819985" sldId="467"/>
            <ac:spMk id="145" creationId="{354159ED-2A48-9844-B7D7-806FFC971643}"/>
          </ac:spMkLst>
        </pc:spChg>
        <pc:spChg chg="add mod topLvl">
          <ac:chgData name="Bak, Seonmyeong" userId="45764959-3463-4734-8446-2d153af43fb2" providerId="ADAL" clId="{34C11B6B-FE6E-2042-8167-3B6A50D93876}" dt="2019-07-25T18:40:05.242" v="6399" actId="1037"/>
          <ac:spMkLst>
            <pc:docMk/>
            <pc:sldMk cId="3516819985" sldId="467"/>
            <ac:spMk id="146" creationId="{6B9D5584-0D87-8B45-ACE8-31EACF97166B}"/>
          </ac:spMkLst>
        </pc:spChg>
        <pc:spChg chg="add mod topLvl">
          <ac:chgData name="Bak, Seonmyeong" userId="45764959-3463-4734-8446-2d153af43fb2" providerId="ADAL" clId="{34C11B6B-FE6E-2042-8167-3B6A50D93876}" dt="2019-07-25T18:40:05.242" v="6399" actId="1037"/>
          <ac:spMkLst>
            <pc:docMk/>
            <pc:sldMk cId="3516819985" sldId="467"/>
            <ac:spMk id="147" creationId="{D8769E96-EC2F-AD40-828E-6DDFE5B7E6C9}"/>
          </ac:spMkLst>
        </pc:spChg>
        <pc:spChg chg="add mod topLvl">
          <ac:chgData name="Bak, Seonmyeong" userId="45764959-3463-4734-8446-2d153af43fb2" providerId="ADAL" clId="{34C11B6B-FE6E-2042-8167-3B6A50D93876}" dt="2019-07-25T18:40:05.242" v="6399" actId="1037"/>
          <ac:spMkLst>
            <pc:docMk/>
            <pc:sldMk cId="3516819985" sldId="467"/>
            <ac:spMk id="148" creationId="{890E3B1C-EE05-8441-B746-F320E1FEEF9D}"/>
          </ac:spMkLst>
        </pc:spChg>
        <pc:spChg chg="add mod topLvl">
          <ac:chgData name="Bak, Seonmyeong" userId="45764959-3463-4734-8446-2d153af43fb2" providerId="ADAL" clId="{34C11B6B-FE6E-2042-8167-3B6A50D93876}" dt="2019-07-25T18:40:05.242" v="6399" actId="1037"/>
          <ac:spMkLst>
            <pc:docMk/>
            <pc:sldMk cId="3516819985" sldId="467"/>
            <ac:spMk id="149" creationId="{2343D92A-67C8-5D4B-ACAA-4EEEB3DAB30A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51" creationId="{5B15329B-35C0-404C-89AD-3C936F8DBD35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52" creationId="{BEAF63CF-F0F9-7040-9943-127D030ED25C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53" creationId="{AD80A4F3-F4BE-E84D-A810-5C66ED34245D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54" creationId="{754D97DB-0025-5045-8973-3915955F4815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55" creationId="{13FEAC8F-24AB-3A41-A4E4-57303FC3BB4F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56" creationId="{6BD6AA36-D80D-0D48-845B-0904F9F1B2F8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57" creationId="{E29C9676-C598-F441-9A73-B4BC2A6C137D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58" creationId="{123D5F4A-A8DE-0242-A854-702168ED4E37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59" creationId="{CF11621D-028B-8548-ADBB-5AC6926B5823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60" creationId="{FF8C8D60-77AF-ED43-88EE-D8553AF91EB1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61" creationId="{AB72F897-0B88-2045-9C6C-64551B52413C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62" creationId="{BBB28814-F50C-B745-B3EB-B00506C15EF6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64" creationId="{FEC9A95E-5949-EA4B-AA93-5571C312EE70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65" creationId="{1E623F81-F6E0-3A49-8A37-58FF98D89A0B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66" creationId="{E674B7C4-CEEC-3641-8DD4-CA55D1E1AA76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67" creationId="{73323140-A03E-5B4C-9983-DDC31F1E5FC3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68" creationId="{BECB7A76-3D9C-8941-A9FC-DFF73E4A6E9D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69" creationId="{76334C59-0CA6-9F41-B6BB-892921B3F24F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71" creationId="{7BC11EBC-65AA-3449-91C0-2B8F478BC0DF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172" creationId="{434E8FA5-9852-524D-92D4-0136B655EC69}"/>
          </ac:spMkLst>
        </pc:spChg>
        <pc:spChg chg="add mod topLvl">
          <ac:chgData name="Bak, Seonmyeong" userId="45764959-3463-4734-8446-2d153af43fb2" providerId="ADAL" clId="{34C11B6B-FE6E-2042-8167-3B6A50D93876}" dt="2019-07-25T18:37:03.088" v="6330" actId="165"/>
          <ac:spMkLst>
            <pc:docMk/>
            <pc:sldMk cId="3516819985" sldId="467"/>
            <ac:spMk id="175" creationId="{AF9E9DC2-6CD8-AE45-9A6C-1C91FAAAA642}"/>
          </ac:spMkLst>
        </pc:spChg>
        <pc:spChg chg="add mod topLvl">
          <ac:chgData name="Bak, Seonmyeong" userId="45764959-3463-4734-8446-2d153af43fb2" providerId="ADAL" clId="{34C11B6B-FE6E-2042-8167-3B6A50D93876}" dt="2019-07-25T18:37:46.287" v="6354" actId="1076"/>
          <ac:spMkLst>
            <pc:docMk/>
            <pc:sldMk cId="3516819985" sldId="467"/>
            <ac:spMk id="176" creationId="{EDB5DE68-D972-794E-826E-F88344AFF306}"/>
          </ac:spMkLst>
        </pc:spChg>
        <pc:spChg chg="add mod topLvl">
          <ac:chgData name="Bak, Seonmyeong" userId="45764959-3463-4734-8446-2d153af43fb2" providerId="ADAL" clId="{34C11B6B-FE6E-2042-8167-3B6A50D93876}" dt="2019-07-25T19:26:59.334" v="9104" actId="1035"/>
          <ac:spMkLst>
            <pc:docMk/>
            <pc:sldMk cId="3516819985" sldId="467"/>
            <ac:spMk id="177" creationId="{1FF6FDE2-E061-3A46-A97B-813252558CEE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83" creationId="{D562BDF0-007E-034B-810C-1770A6B33906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84" creationId="{764D7132-00F9-5646-974B-81FC2CA8EE8C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86" creationId="{69870F19-A7FC-E946-B3DD-35B3A64D3F98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87" creationId="{DB2C8ECA-A23F-B849-9E6A-9879FFD72926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88" creationId="{71CAD394-9CA8-CF49-AC1D-BCAF9655215E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89" creationId="{1DBE6F5F-364C-1740-B2E5-9C443386B0F5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90" creationId="{6D13C081-D7F5-134C-80A0-1958E5FF931F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92" creationId="{D5E310D2-32BB-404B-B2B9-0F7437537BFE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93" creationId="{A9B06925-F5A4-014B-A962-F09401ED2245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94" creationId="{377936D1-0A05-4F45-B07B-B002FC0695EE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95" creationId="{5BD2FFDA-904C-E248-9C67-BACB73D22B05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198" creationId="{FBB748E8-7C4A-444A-AE1F-F4BC66BF43A3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00" creationId="{81FC5025-9EE5-B64D-92E2-42464EEAE172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01" creationId="{96F00C10-DD5D-7047-AA18-FD34D69E3BF8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03" creationId="{ECFDC1FC-5BA5-5241-AE29-2131F421A1D7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04" creationId="{6160A4A0-F75A-C94A-8B67-816D04B21083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05" creationId="{A89E0A73-D12C-4D47-A364-151200FF6625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06" creationId="{C181CA01-1CA2-C148-8932-554F4265B6D7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07" creationId="{D1E9145B-4CFA-6C4E-9305-408CA6F6FA73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08" creationId="{D73E4025-EFDE-864A-B02E-8EF47FC26217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09" creationId="{193DBCA1-8039-C041-A35E-D482858FC2BC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10" creationId="{24CE0FAB-CBA3-C945-A1C1-8CD8C8C532B7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14" creationId="{67BF98FD-7D6A-A741-9508-3F591AD93D62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15" creationId="{84E62FA5-D677-C541-8692-058654D12EBE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17" creationId="{F3B4B892-AF23-4147-A680-814237366A30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18" creationId="{83F1E2F6-0645-C244-95D7-2EC1F7AA1289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19" creationId="{516062B4-524E-6E47-9522-469059D8202D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20" creationId="{55D04DB3-C4FA-024A-BE2E-D10B93367CE7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21" creationId="{46AB9B5D-EFC1-A248-9997-02DD86612996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22" creationId="{C9214D54-A531-3541-828B-3706CAFADCC2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23" creationId="{D5D65AA3-8B7E-254F-A3C4-ECF8AC0B15C4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24" creationId="{3F048E6F-D4B3-B041-B863-E534A1E6494F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25" creationId="{B1B0AA6A-2D40-1745-988D-10800259016D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29" creationId="{CA2076D6-E0EB-1B46-B0FA-2A42BE50E314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31" creationId="{C72DE542-5B1F-1F49-8AA9-FD788E54A1DD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33" creationId="{81111FB2-356B-7241-8C2C-F7928CF8F822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34" creationId="{62FA19F8-A9D4-AB45-80D3-4B59CF0A4EAB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35" creationId="{40848C74-EE56-0545-A205-512BC3AFCA46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36" creationId="{58350C9C-75A9-AB4E-BCC3-AB0680A2B518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38" creationId="{927E58C9-E576-5D45-B8A7-DAB4388AD20D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39" creationId="{A779F8A1-3C2F-0C4D-BB86-834A800AD0A1}"/>
          </ac:spMkLst>
        </pc:spChg>
        <pc:spChg chg="mod">
          <ac:chgData name="Bak, Seonmyeong" userId="45764959-3463-4734-8446-2d153af43fb2" providerId="ADAL" clId="{34C11B6B-FE6E-2042-8167-3B6A50D93876}" dt="2019-07-25T18:35:54.856" v="6321" actId="255"/>
          <ac:spMkLst>
            <pc:docMk/>
            <pc:sldMk cId="3516819985" sldId="467"/>
            <ac:spMk id="240" creationId="{74566ACB-78E6-3A4B-BED7-92D447B426EA}"/>
          </ac:spMkLst>
        </pc:spChg>
        <pc:spChg chg="add mod">
          <ac:chgData name="Bak, Seonmyeong" userId="45764959-3463-4734-8446-2d153af43fb2" providerId="ADAL" clId="{34C11B6B-FE6E-2042-8167-3B6A50D93876}" dt="2019-07-25T18:36:35.072" v="6327" actId="14100"/>
          <ac:spMkLst>
            <pc:docMk/>
            <pc:sldMk cId="3516819985" sldId="467"/>
            <ac:spMk id="241" creationId="{FE78B870-B557-E840-9FED-F22BEA500A26}"/>
          </ac:spMkLst>
        </pc:spChg>
        <pc:spChg chg="add mod">
          <ac:chgData name="Bak, Seonmyeong" userId="45764959-3463-4734-8446-2d153af43fb2" providerId="ADAL" clId="{34C11B6B-FE6E-2042-8167-3B6A50D93876}" dt="2019-07-25T18:39:58.897" v="6380" actId="1076"/>
          <ac:spMkLst>
            <pc:docMk/>
            <pc:sldMk cId="3516819985" sldId="467"/>
            <ac:spMk id="242" creationId="{6B5C565B-547A-DB44-97A4-0602F6F78477}"/>
          </ac:spMkLst>
        </pc:spChg>
        <pc:spChg chg="add mod topLvl">
          <ac:chgData name="Bak, Seonmyeong" userId="45764959-3463-4734-8446-2d153af43fb2" providerId="ADAL" clId="{34C11B6B-FE6E-2042-8167-3B6A50D93876}" dt="2019-07-25T18:37:27.605" v="6352" actId="20577"/>
          <ac:spMkLst>
            <pc:docMk/>
            <pc:sldMk cId="3516819985" sldId="467"/>
            <ac:spMk id="243" creationId="{9DB0F655-23E5-164D-8737-69ABFA7A606E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50" creationId="{B0D2CC2F-6B24-2E4C-A823-A281B498CE49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51" creationId="{6CD238A6-015C-1346-B8B2-EBBDD6C67E71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52" creationId="{9734E158-168D-1F4E-AD36-1C377EFFFABA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53" creationId="{CEBC6950-49E5-DC41-A067-4128AF64B699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54" creationId="{C9082824-D70D-4347-8E14-85310753DD6F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55" creationId="{497B1E84-733E-2649-9E48-FD73FDA7C390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56" creationId="{E2090649-8359-1C4F-A471-DBA2326ECB5B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57" creationId="{6041DDF4-95A0-3441-844F-D11687C1EC07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58" creationId="{5AE02439-D192-2046-8575-72D5DA928E08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59" creationId="{686E8E5B-F21C-BD40-A79F-549B741EF39E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60" creationId="{48E80E48-E89A-574B-8AE6-09C6E2028E64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61" creationId="{7018E977-926A-F64B-86B2-A0CC582FBEDB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63" creationId="{A06EE556-0E11-614F-B8B0-9A0642D62A70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64" creationId="{3DF29B16-E7A5-0A4D-B135-DAEE55AFE8BA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66" creationId="{92089608-A47D-FC43-A6DC-FA82EC50F67A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67" creationId="{5E47F5C7-A539-344E-9082-20B270315E22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68" creationId="{854F47BB-4E21-944D-91AA-8CC10ED6B269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69" creationId="{6D0D8388-66C7-CA4D-A40E-39F756FB8186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70" creationId="{C48B1680-09D7-374E-A37F-BD7EFBF49F0A}"/>
          </ac:spMkLst>
        </pc:spChg>
        <pc:spChg chg="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71" creationId="{C0DA2EFA-F853-4848-A214-827A19F8A452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73" creationId="{AD6CFF6D-984B-544C-BAEC-5E081CB4F86B}"/>
          </ac:spMkLst>
        </pc:spChg>
        <pc:spChg chg="add mod">
          <ac:chgData name="Bak, Seonmyeong" userId="45764959-3463-4734-8446-2d153af43fb2" providerId="ADAL" clId="{34C11B6B-FE6E-2042-8167-3B6A50D93876}" dt="2019-07-25T18:33:56.524" v="6256" actId="403"/>
          <ac:spMkLst>
            <pc:docMk/>
            <pc:sldMk cId="3516819985" sldId="467"/>
            <ac:spMk id="274" creationId="{CFA510B1-D1FC-4B42-90B0-EBD58B727995}"/>
          </ac:spMkLst>
        </pc:spChg>
        <pc:spChg chg="mod">
          <ac:chgData name="Bak, Seonmyeong" userId="45764959-3463-4734-8446-2d153af43fb2" providerId="ADAL" clId="{34C11B6B-FE6E-2042-8167-3B6A50D93876}" dt="2019-07-25T18:35:04.682" v="6309" actId="20577"/>
          <ac:spMkLst>
            <pc:docMk/>
            <pc:sldMk cId="3516819985" sldId="467"/>
            <ac:spMk id="643" creationId="{00000000-0000-0000-0000-000000000000}"/>
          </ac:spMkLst>
        </pc:spChg>
        <pc:spChg chg="del mod">
          <ac:chgData name="Bak, Seonmyeong" userId="45764959-3463-4734-8446-2d153af43fb2" providerId="ADAL" clId="{34C11B6B-FE6E-2042-8167-3B6A50D93876}" dt="2019-07-25T18:07:33.073" v="5375" actId="478"/>
          <ac:spMkLst>
            <pc:docMk/>
            <pc:sldMk cId="3516819985" sldId="467"/>
            <ac:spMk id="644" creationId="{00000000-0000-0000-0000-000000000000}"/>
          </ac:spMkLst>
        </pc:spChg>
        <pc:spChg chg="add del mod">
          <ac:chgData name="Bak, Seonmyeong" userId="45764959-3463-4734-8446-2d153af43fb2" providerId="ADAL" clId="{34C11B6B-FE6E-2042-8167-3B6A50D93876}" dt="2019-07-25T18:39:54.798" v="6378" actId="478"/>
          <ac:spMkLst>
            <pc:docMk/>
            <pc:sldMk cId="3516819985" sldId="467"/>
            <ac:spMk id="651" creationId="{76A77342-B98B-CD44-8D65-2D4783756818}"/>
          </ac:spMkLst>
        </pc:spChg>
        <pc:spChg chg="add mod">
          <ac:chgData name="Bak, Seonmyeong" userId="45764959-3463-4734-8446-2d153af43fb2" providerId="ADAL" clId="{34C11B6B-FE6E-2042-8167-3B6A50D93876}" dt="2019-07-25T18:41:05.380" v="6409" actId="1038"/>
          <ac:spMkLst>
            <pc:docMk/>
            <pc:sldMk cId="3516819985" sldId="467"/>
            <ac:spMk id="652" creationId="{680F9FB8-7352-5A42-81F2-AB1AA7D76715}"/>
          </ac:spMkLst>
        </pc:spChg>
        <pc:grpChg chg="add del">
          <ac:chgData name="Bak, Seonmyeong" userId="45764959-3463-4734-8446-2d153af43fb2" providerId="ADAL" clId="{34C11B6B-FE6E-2042-8167-3B6A50D93876}" dt="2019-07-25T18:07:23.984" v="5372"/>
          <ac:grpSpMkLst>
            <pc:docMk/>
            <pc:sldMk cId="3516819985" sldId="467"/>
            <ac:grpSpMk id="14" creationId="{0A4DDB63-6DE4-544C-8B55-2C1DDB4D5EC9}"/>
          </ac:grpSpMkLst>
        </pc:grpChg>
        <pc:grpChg chg="add del">
          <ac:chgData name="Bak, Seonmyeong" userId="45764959-3463-4734-8446-2d153af43fb2" providerId="ADAL" clId="{34C11B6B-FE6E-2042-8167-3B6A50D93876}" dt="2019-07-25T18:07:23.984" v="5372"/>
          <ac:grpSpMkLst>
            <pc:docMk/>
            <pc:sldMk cId="3516819985" sldId="467"/>
            <ac:grpSpMk id="44" creationId="{49BCCCC3-63A4-274B-912B-28E5173AC6BD}"/>
          </ac:grpSpMkLst>
        </pc:grpChg>
        <pc:grpChg chg="add del">
          <ac:chgData name="Bak, Seonmyeong" userId="45764959-3463-4734-8446-2d153af43fb2" providerId="ADAL" clId="{34C11B6B-FE6E-2042-8167-3B6A50D93876}" dt="2019-07-25T18:07:23.984" v="5372"/>
          <ac:grpSpMkLst>
            <pc:docMk/>
            <pc:sldMk cId="3516819985" sldId="467"/>
            <ac:grpSpMk id="60" creationId="{A195F1FA-BD1B-3742-ABDD-D08E3AC90E80}"/>
          </ac:grpSpMkLst>
        </pc:grpChg>
        <pc:grpChg chg="add del">
          <ac:chgData name="Bak, Seonmyeong" userId="45764959-3463-4734-8446-2d153af43fb2" providerId="ADAL" clId="{34C11B6B-FE6E-2042-8167-3B6A50D93876}" dt="2019-07-25T18:07:23.984" v="5372"/>
          <ac:grpSpMkLst>
            <pc:docMk/>
            <pc:sldMk cId="3516819985" sldId="467"/>
            <ac:grpSpMk id="75" creationId="{BFDF364B-B877-7C4D-BD6D-4DDB69F0F516}"/>
          </ac:grpSpMkLst>
        </pc:grpChg>
        <pc:grpChg chg="add del">
          <ac:chgData name="Bak, Seonmyeong" userId="45764959-3463-4734-8446-2d153af43fb2" providerId="ADAL" clId="{34C11B6B-FE6E-2042-8167-3B6A50D93876}" dt="2019-07-25T18:07:23.984" v="5372"/>
          <ac:grpSpMkLst>
            <pc:docMk/>
            <pc:sldMk cId="3516819985" sldId="467"/>
            <ac:grpSpMk id="90" creationId="{8B4EFC99-6051-AA4E-932A-5655197613D8}"/>
          </ac:grpSpMkLst>
        </pc:grpChg>
        <pc:grpChg chg="add del">
          <ac:chgData name="Bak, Seonmyeong" userId="45764959-3463-4734-8446-2d153af43fb2" providerId="ADAL" clId="{34C11B6B-FE6E-2042-8167-3B6A50D93876}" dt="2019-07-25T18:07:23.984" v="5372"/>
          <ac:grpSpMkLst>
            <pc:docMk/>
            <pc:sldMk cId="3516819985" sldId="467"/>
            <ac:grpSpMk id="126" creationId="{E7275843-5B64-B944-97C2-B8EF5742CED0}"/>
          </ac:grpSpMkLst>
        </pc:grpChg>
        <pc:grpChg chg="add del">
          <ac:chgData name="Bak, Seonmyeong" userId="45764959-3463-4734-8446-2d153af43fb2" providerId="ADAL" clId="{34C11B6B-FE6E-2042-8167-3B6A50D93876}" dt="2019-07-25T18:07:23.984" v="5372"/>
          <ac:grpSpMkLst>
            <pc:docMk/>
            <pc:sldMk cId="3516819985" sldId="467"/>
            <ac:grpSpMk id="129" creationId="{3716B674-D9E8-F64F-B922-838283C01664}"/>
          </ac:grpSpMkLst>
        </pc:grpChg>
        <pc:grpChg chg="add mod topLvl">
          <ac:chgData name="Bak, Seonmyeong" userId="45764959-3463-4734-8446-2d153af43fb2" providerId="ADAL" clId="{34C11B6B-FE6E-2042-8167-3B6A50D93876}" dt="2019-07-25T18:40:05.242" v="6399" actId="1037"/>
          <ac:grpSpMkLst>
            <pc:docMk/>
            <pc:sldMk cId="3516819985" sldId="467"/>
            <ac:grpSpMk id="150" creationId="{3D2E3F3E-24E0-C541-9FF5-36ACD2AC6EE5}"/>
          </ac:grpSpMkLst>
        </pc:grpChg>
        <pc:grpChg chg="add mod">
          <ac:chgData name="Bak, Seonmyeong" userId="45764959-3463-4734-8446-2d153af43fb2" providerId="ADAL" clId="{34C11B6B-FE6E-2042-8167-3B6A50D93876}" dt="2019-07-25T18:41:21.090" v="6414" actId="1035"/>
          <ac:grpSpMkLst>
            <pc:docMk/>
            <pc:sldMk cId="3516819985" sldId="467"/>
            <ac:grpSpMk id="180" creationId="{93B6BB4A-08D0-514A-A688-E7FFC7B25904}"/>
          </ac:grpSpMkLst>
        </pc:grpChg>
        <pc:grpChg chg="add mod">
          <ac:chgData name="Bak, Seonmyeong" userId="45764959-3463-4734-8446-2d153af43fb2" providerId="ADAL" clId="{34C11B6B-FE6E-2042-8167-3B6A50D93876}" dt="2019-07-25T18:41:21.090" v="6414" actId="1035"/>
          <ac:grpSpMkLst>
            <pc:docMk/>
            <pc:sldMk cId="3516819985" sldId="467"/>
            <ac:grpSpMk id="196" creationId="{A35D69B4-BA63-B843-BB2F-4A7FBC0D2AB7}"/>
          </ac:grpSpMkLst>
        </pc:grpChg>
        <pc:grpChg chg="mod">
          <ac:chgData name="Bak, Seonmyeong" userId="45764959-3463-4734-8446-2d153af43fb2" providerId="ADAL" clId="{34C11B6B-FE6E-2042-8167-3B6A50D93876}" dt="2019-07-25T18:38:34.219" v="6362" actId="408"/>
          <ac:grpSpMkLst>
            <pc:docMk/>
            <pc:sldMk cId="3516819985" sldId="467"/>
            <ac:grpSpMk id="199" creationId="{0CBC10D7-9167-3C4A-8C62-B5B8AE87E8FC}"/>
          </ac:grpSpMkLst>
        </pc:grpChg>
        <pc:grpChg chg="mod">
          <ac:chgData name="Bak, Seonmyeong" userId="45764959-3463-4734-8446-2d153af43fb2" providerId="ADAL" clId="{34C11B6B-FE6E-2042-8167-3B6A50D93876}" dt="2019-07-25T18:38:34.219" v="6362" actId="408"/>
          <ac:grpSpMkLst>
            <pc:docMk/>
            <pc:sldMk cId="3516819985" sldId="467"/>
            <ac:grpSpMk id="202" creationId="{9FC46A66-AFE2-5044-9A45-8C44AF0D77D1}"/>
          </ac:grpSpMkLst>
        </pc:grpChg>
        <pc:grpChg chg="add mod">
          <ac:chgData name="Bak, Seonmyeong" userId="45764959-3463-4734-8446-2d153af43fb2" providerId="ADAL" clId="{34C11B6B-FE6E-2042-8167-3B6A50D93876}" dt="2019-07-25T18:41:21.090" v="6414" actId="1035"/>
          <ac:grpSpMkLst>
            <pc:docMk/>
            <pc:sldMk cId="3516819985" sldId="467"/>
            <ac:grpSpMk id="211" creationId="{8D67A667-24C6-5740-9D99-FA16DE934FBC}"/>
          </ac:grpSpMkLst>
        </pc:grpChg>
        <pc:grpChg chg="mod">
          <ac:chgData name="Bak, Seonmyeong" userId="45764959-3463-4734-8446-2d153af43fb2" providerId="ADAL" clId="{34C11B6B-FE6E-2042-8167-3B6A50D93876}" dt="2019-07-25T18:38:34.219" v="6362" actId="408"/>
          <ac:grpSpMkLst>
            <pc:docMk/>
            <pc:sldMk cId="3516819985" sldId="467"/>
            <ac:grpSpMk id="213" creationId="{35F20862-63CE-9F4A-B7D9-5EDF3CD4EA0A}"/>
          </ac:grpSpMkLst>
        </pc:grpChg>
        <pc:grpChg chg="mod">
          <ac:chgData name="Bak, Seonmyeong" userId="45764959-3463-4734-8446-2d153af43fb2" providerId="ADAL" clId="{34C11B6B-FE6E-2042-8167-3B6A50D93876}" dt="2019-07-25T18:38:34.219" v="6362" actId="408"/>
          <ac:grpSpMkLst>
            <pc:docMk/>
            <pc:sldMk cId="3516819985" sldId="467"/>
            <ac:grpSpMk id="216" creationId="{60EA1161-F1BF-C44E-9FAE-B4915857636C}"/>
          </ac:grpSpMkLst>
        </pc:grpChg>
        <pc:grpChg chg="add mod">
          <ac:chgData name="Bak, Seonmyeong" userId="45764959-3463-4734-8446-2d153af43fb2" providerId="ADAL" clId="{34C11B6B-FE6E-2042-8167-3B6A50D93876}" dt="2019-07-25T18:41:21.090" v="6414" actId="1035"/>
          <ac:grpSpMkLst>
            <pc:docMk/>
            <pc:sldMk cId="3516819985" sldId="467"/>
            <ac:grpSpMk id="226" creationId="{76A48B73-6505-A04E-ABD1-CA3D0005CA19}"/>
          </ac:grpSpMkLst>
        </pc:grpChg>
        <pc:grpChg chg="add mod">
          <ac:chgData name="Bak, Seonmyeong" userId="45764959-3463-4734-8446-2d153af43fb2" providerId="ADAL" clId="{34C11B6B-FE6E-2042-8167-3B6A50D93876}" dt="2019-07-25T18:08:15.383" v="5379" actId="164"/>
          <ac:grpSpMkLst>
            <pc:docMk/>
            <pc:sldMk cId="3516819985" sldId="467"/>
            <ac:grpSpMk id="262" creationId="{D41B4B5D-AB1D-104C-B5B9-BC2D9EFAA049}"/>
          </ac:grpSpMkLst>
        </pc:grpChg>
        <pc:grpChg chg="add mod">
          <ac:chgData name="Bak, Seonmyeong" userId="45764959-3463-4734-8446-2d153af43fb2" providerId="ADAL" clId="{34C11B6B-FE6E-2042-8167-3B6A50D93876}" dt="2019-07-25T18:08:15.383" v="5379" actId="164"/>
          <ac:grpSpMkLst>
            <pc:docMk/>
            <pc:sldMk cId="3516819985" sldId="467"/>
            <ac:grpSpMk id="265" creationId="{BF37BED6-7983-8D4B-966E-80771D5B2BD1}"/>
          </ac:grpSpMkLst>
        </pc:grpChg>
        <pc:grpChg chg="add mod topLvl">
          <ac:chgData name="Bak, Seonmyeong" userId="45764959-3463-4734-8446-2d153af43fb2" providerId="ADAL" clId="{34C11B6B-FE6E-2042-8167-3B6A50D93876}" dt="2019-07-25T18:40:05.242" v="6399" actId="1037"/>
          <ac:grpSpMkLst>
            <pc:docMk/>
            <pc:sldMk cId="3516819985" sldId="467"/>
            <ac:grpSpMk id="648" creationId="{A97F6EB8-3337-EB49-8DC6-17EB421FA209}"/>
          </ac:grpSpMkLst>
        </pc:grpChg>
        <pc:grpChg chg="add mod">
          <ac:chgData name="Bak, Seonmyeong" userId="45764959-3463-4734-8446-2d153af43fb2" providerId="ADAL" clId="{34C11B6B-FE6E-2042-8167-3B6A50D93876}" dt="2019-07-25T18:32:51.697" v="6244" actId="164"/>
          <ac:grpSpMkLst>
            <pc:docMk/>
            <pc:sldMk cId="3516819985" sldId="467"/>
            <ac:grpSpMk id="649" creationId="{6526F838-4576-784A-A3EC-899BBF755C49}"/>
          </ac:grpSpMkLst>
        </pc:grpChg>
        <pc:grpChg chg="add del mod">
          <ac:chgData name="Bak, Seonmyeong" userId="45764959-3463-4734-8446-2d153af43fb2" providerId="ADAL" clId="{34C11B6B-FE6E-2042-8167-3B6A50D93876}" dt="2019-07-25T18:37:03.088" v="6330" actId="165"/>
          <ac:grpSpMkLst>
            <pc:docMk/>
            <pc:sldMk cId="3516819985" sldId="467"/>
            <ac:grpSpMk id="650" creationId="{C17D42E8-04B0-0949-87E6-CD98AEE122CE}"/>
          </ac:grpSpMkLst>
        </pc:grpChg>
        <pc:graphicFrameChg chg="add del">
          <ac:chgData name="Bak, Seonmyeong" userId="45764959-3463-4734-8446-2d153af43fb2" providerId="ADAL" clId="{34C11B6B-FE6E-2042-8167-3B6A50D93876}" dt="2019-07-25T18:07:23.984" v="5372"/>
          <ac:graphicFrameMkLst>
            <pc:docMk/>
            <pc:sldMk cId="3516819985" sldId="467"/>
            <ac:graphicFrameMk id="42" creationId="{D340A869-309E-A243-ABBA-8C40BE19CE01}"/>
          </ac:graphicFrameMkLst>
        </pc:graphicFrameChg>
        <pc:graphicFrameChg chg="add del">
          <ac:chgData name="Bak, Seonmyeong" userId="45764959-3463-4734-8446-2d153af43fb2" providerId="ADAL" clId="{34C11B6B-FE6E-2042-8167-3B6A50D93876}" dt="2019-07-25T18:07:23.984" v="5372"/>
          <ac:graphicFrameMkLst>
            <pc:docMk/>
            <pc:sldMk cId="3516819985" sldId="467"/>
            <ac:graphicFrameMk id="43" creationId="{6F3F17D2-5B5E-B849-A841-143738D77C2C}"/>
          </ac:graphicFrameMkLst>
        </pc:graphicFrameChg>
        <pc:graphicFrameChg chg="add mod modGraphic">
          <ac:chgData name="Bak, Seonmyeong" userId="45764959-3463-4734-8446-2d153af43fb2" providerId="ADAL" clId="{34C11B6B-FE6E-2042-8167-3B6A50D93876}" dt="2019-07-25T18:41:21.090" v="6414" actId="1035"/>
          <ac:graphicFrameMkLst>
            <pc:docMk/>
            <pc:sldMk cId="3516819985" sldId="467"/>
            <ac:graphicFrameMk id="178" creationId="{E5CAF065-081A-5B4C-83EA-21F869FA8BB6}"/>
          </ac:graphicFrameMkLst>
        </pc:graphicFrameChg>
        <pc:graphicFrameChg chg="add mod modGraphic">
          <ac:chgData name="Bak, Seonmyeong" userId="45764959-3463-4734-8446-2d153af43fb2" providerId="ADAL" clId="{34C11B6B-FE6E-2042-8167-3B6A50D93876}" dt="2019-07-25T18:41:21.090" v="6414" actId="1035"/>
          <ac:graphicFrameMkLst>
            <pc:docMk/>
            <pc:sldMk cId="3516819985" sldId="467"/>
            <ac:graphicFrameMk id="179" creationId="{0A418AC8-6C1E-6744-85DE-AC25D2571E97}"/>
          </ac:graphicFrameMkLst>
        </pc:graphicFrameChg>
        <pc:cxnChg chg="add del">
          <ac:chgData name="Bak, Seonmyeong" userId="45764959-3463-4734-8446-2d153af43fb2" providerId="ADAL" clId="{34C11B6B-FE6E-2042-8167-3B6A50D93876}" dt="2019-07-25T18:07:23.984" v="5372"/>
          <ac:cxnSpMkLst>
            <pc:docMk/>
            <pc:sldMk cId="3516819985" sldId="467"/>
            <ac:cxnSpMk id="37" creationId="{B672C5F5-5F6C-644E-8D0A-F6A1D6CE8E97}"/>
          </ac:cxnSpMkLst>
        </pc:cxnChg>
        <pc:cxnChg chg="add del">
          <ac:chgData name="Bak, Seonmyeong" userId="45764959-3463-4734-8446-2d153af43fb2" providerId="ADAL" clId="{34C11B6B-FE6E-2042-8167-3B6A50D93876}" dt="2019-07-25T18:07:23.984" v="5372"/>
          <ac:cxnSpMkLst>
            <pc:docMk/>
            <pc:sldMk cId="3516819985" sldId="467"/>
            <ac:cxnSpMk id="38" creationId="{C6DDC5C9-CA7F-2647-983E-0D87435711BC}"/>
          </ac:cxnSpMkLst>
        </pc:cxnChg>
        <pc:cxnChg chg="add del">
          <ac:chgData name="Bak, Seonmyeong" userId="45764959-3463-4734-8446-2d153af43fb2" providerId="ADAL" clId="{34C11B6B-FE6E-2042-8167-3B6A50D93876}" dt="2019-07-25T18:07:23.984" v="5372"/>
          <ac:cxnSpMkLst>
            <pc:docMk/>
            <pc:sldMk cId="3516819985" sldId="467"/>
            <ac:cxnSpMk id="108" creationId="{2518354C-AB41-2649-9147-D8B2B2D38DB3}"/>
          </ac:cxnSpMkLst>
        </pc:cxnChg>
        <pc:cxnChg chg="add del">
          <ac:chgData name="Bak, Seonmyeong" userId="45764959-3463-4734-8446-2d153af43fb2" providerId="ADAL" clId="{34C11B6B-FE6E-2042-8167-3B6A50D93876}" dt="2019-07-25T18:07:23.984" v="5372"/>
          <ac:cxnSpMkLst>
            <pc:docMk/>
            <pc:sldMk cId="3516819985" sldId="467"/>
            <ac:cxnSpMk id="109" creationId="{50D08FC7-97C1-4542-BDC1-57E4E95AED09}"/>
          </ac:cxnSpMkLst>
        </pc:cxnChg>
        <pc:cxnChg chg="add del">
          <ac:chgData name="Bak, Seonmyeong" userId="45764959-3463-4734-8446-2d153af43fb2" providerId="ADAL" clId="{34C11B6B-FE6E-2042-8167-3B6A50D93876}" dt="2019-07-25T18:07:23.984" v="5372"/>
          <ac:cxnSpMkLst>
            <pc:docMk/>
            <pc:sldMk cId="3516819985" sldId="467"/>
            <ac:cxnSpMk id="110" creationId="{8BDF50B3-BEAB-3845-B101-1CD8F7FAEE6E}"/>
          </ac:cxnSpMkLst>
        </pc:cxnChg>
        <pc:cxnChg chg="add del">
          <ac:chgData name="Bak, Seonmyeong" userId="45764959-3463-4734-8446-2d153af43fb2" providerId="ADAL" clId="{34C11B6B-FE6E-2042-8167-3B6A50D93876}" dt="2019-07-25T18:07:23.984" v="5372"/>
          <ac:cxnSpMkLst>
            <pc:docMk/>
            <pc:sldMk cId="3516819985" sldId="467"/>
            <ac:cxnSpMk id="111" creationId="{13E87E76-DEA9-E646-B735-8A6D0FD5CE33}"/>
          </ac:cxnSpMkLst>
        </pc:cxnChg>
        <pc:cxnChg chg="add del">
          <ac:chgData name="Bak, Seonmyeong" userId="45764959-3463-4734-8446-2d153af43fb2" providerId="ADAL" clId="{34C11B6B-FE6E-2042-8167-3B6A50D93876}" dt="2019-07-25T18:07:23.984" v="5372"/>
          <ac:cxnSpMkLst>
            <pc:docMk/>
            <pc:sldMk cId="3516819985" sldId="467"/>
            <ac:cxnSpMk id="112" creationId="{DF98E121-8AD4-EB45-8416-41F1175B7A7A}"/>
          </ac:cxnSpMkLst>
        </pc:cxnChg>
        <pc:cxnChg chg="add del">
          <ac:chgData name="Bak, Seonmyeong" userId="45764959-3463-4734-8446-2d153af43fb2" providerId="ADAL" clId="{34C11B6B-FE6E-2042-8167-3B6A50D93876}" dt="2019-07-25T18:07:23.984" v="5372"/>
          <ac:cxnSpMkLst>
            <pc:docMk/>
            <pc:sldMk cId="3516819985" sldId="467"/>
            <ac:cxnSpMk id="113" creationId="{BBB4D400-40AE-844D-9943-A141E599D4E7}"/>
          </ac:cxnSpMkLst>
        </pc:cxnChg>
        <pc:cxnChg chg="add del">
          <ac:chgData name="Bak, Seonmyeong" userId="45764959-3463-4734-8446-2d153af43fb2" providerId="ADAL" clId="{34C11B6B-FE6E-2042-8167-3B6A50D93876}" dt="2019-07-25T18:07:23.984" v="5372"/>
          <ac:cxnSpMkLst>
            <pc:docMk/>
            <pc:sldMk cId="3516819985" sldId="467"/>
            <ac:cxnSpMk id="136" creationId="{13E57067-CB0B-6942-B8BC-36A5501C85D3}"/>
          </ac:cxnSpMkLst>
        </pc:cxnChg>
        <pc:cxnChg chg="add del">
          <ac:chgData name="Bak, Seonmyeong" userId="45764959-3463-4734-8446-2d153af43fb2" providerId="ADAL" clId="{34C11B6B-FE6E-2042-8167-3B6A50D93876}" dt="2019-07-25T18:07:23.984" v="5372"/>
          <ac:cxnSpMkLst>
            <pc:docMk/>
            <pc:sldMk cId="3516819985" sldId="467"/>
            <ac:cxnSpMk id="139" creationId="{258F5DA4-CE12-C047-B131-BCCEF1F57F6C}"/>
          </ac:cxnSpMkLst>
        </pc:cxnChg>
        <pc:cxnChg chg="add del">
          <ac:chgData name="Bak, Seonmyeong" userId="45764959-3463-4734-8446-2d153af43fb2" providerId="ADAL" clId="{34C11B6B-FE6E-2042-8167-3B6A50D93876}" dt="2019-07-25T18:07:23.984" v="5372"/>
          <ac:cxnSpMkLst>
            <pc:docMk/>
            <pc:sldMk cId="3516819985" sldId="467"/>
            <ac:cxnSpMk id="140" creationId="{800E9F47-1AAD-EA45-B8BE-2C1C296839C8}"/>
          </ac:cxnSpMkLst>
        </pc:cxnChg>
        <pc:cxnChg chg="add mod topLvl">
          <ac:chgData name="Bak, Seonmyeong" userId="45764959-3463-4734-8446-2d153af43fb2" providerId="ADAL" clId="{34C11B6B-FE6E-2042-8167-3B6A50D93876}" dt="2019-07-25T18:40:05.242" v="6399" actId="1037"/>
          <ac:cxnSpMkLst>
            <pc:docMk/>
            <pc:sldMk cId="3516819985" sldId="467"/>
            <ac:cxnSpMk id="173" creationId="{8DEB6140-4836-6747-98EB-863B8FC01682}"/>
          </ac:cxnSpMkLst>
        </pc:cxnChg>
        <pc:cxnChg chg="add mod topLvl">
          <ac:chgData name="Bak, Seonmyeong" userId="45764959-3463-4734-8446-2d153af43fb2" providerId="ADAL" clId="{34C11B6B-FE6E-2042-8167-3B6A50D93876}" dt="2019-07-25T18:40:05.242" v="6399" actId="1037"/>
          <ac:cxnSpMkLst>
            <pc:docMk/>
            <pc:sldMk cId="3516819985" sldId="467"/>
            <ac:cxnSpMk id="174" creationId="{5D2806E2-72B3-CF4C-AA05-048E7A3CB018}"/>
          </ac:cxnSpMkLst>
        </pc:cxnChg>
        <pc:cxnChg chg="add mod topLvl">
          <ac:chgData name="Bak, Seonmyeong" userId="45764959-3463-4734-8446-2d153af43fb2" providerId="ADAL" clId="{34C11B6B-FE6E-2042-8167-3B6A50D93876}" dt="2019-07-25T18:40:05.242" v="6399" actId="1037"/>
          <ac:cxnSpMkLst>
            <pc:docMk/>
            <pc:sldMk cId="3516819985" sldId="467"/>
            <ac:cxnSpMk id="244" creationId="{8694BBB4-432B-2947-ABD2-BB1D13720E6A}"/>
          </ac:cxnSpMkLst>
        </pc:cxnChg>
        <pc:cxnChg chg="add mod topLvl">
          <ac:chgData name="Bak, Seonmyeong" userId="45764959-3463-4734-8446-2d153af43fb2" providerId="ADAL" clId="{34C11B6B-FE6E-2042-8167-3B6A50D93876}" dt="2019-07-25T18:40:05.242" v="6399" actId="1037"/>
          <ac:cxnSpMkLst>
            <pc:docMk/>
            <pc:sldMk cId="3516819985" sldId="467"/>
            <ac:cxnSpMk id="245" creationId="{7A07F9B9-5054-6649-A05A-03C2D8DA6312}"/>
          </ac:cxnSpMkLst>
        </pc:cxnChg>
        <pc:cxnChg chg="add mod topLvl">
          <ac:chgData name="Bak, Seonmyeong" userId="45764959-3463-4734-8446-2d153af43fb2" providerId="ADAL" clId="{34C11B6B-FE6E-2042-8167-3B6A50D93876}" dt="2019-07-25T18:40:05.242" v="6399" actId="1037"/>
          <ac:cxnSpMkLst>
            <pc:docMk/>
            <pc:sldMk cId="3516819985" sldId="467"/>
            <ac:cxnSpMk id="246" creationId="{DCCFC6B4-5FDA-1245-B391-DE7F3B6D8BA3}"/>
          </ac:cxnSpMkLst>
        </pc:cxnChg>
        <pc:cxnChg chg="add mod topLvl">
          <ac:chgData name="Bak, Seonmyeong" userId="45764959-3463-4734-8446-2d153af43fb2" providerId="ADAL" clId="{34C11B6B-FE6E-2042-8167-3B6A50D93876}" dt="2019-07-25T18:40:05.242" v="6399" actId="1037"/>
          <ac:cxnSpMkLst>
            <pc:docMk/>
            <pc:sldMk cId="3516819985" sldId="467"/>
            <ac:cxnSpMk id="247" creationId="{24C58F44-F474-E247-A89F-622667336120}"/>
          </ac:cxnSpMkLst>
        </pc:cxnChg>
        <pc:cxnChg chg="add mod topLvl">
          <ac:chgData name="Bak, Seonmyeong" userId="45764959-3463-4734-8446-2d153af43fb2" providerId="ADAL" clId="{34C11B6B-FE6E-2042-8167-3B6A50D93876}" dt="2019-07-25T18:40:05.242" v="6399" actId="1037"/>
          <ac:cxnSpMkLst>
            <pc:docMk/>
            <pc:sldMk cId="3516819985" sldId="467"/>
            <ac:cxnSpMk id="248" creationId="{BB220C85-D7EB-5148-8592-AB91B0321D10}"/>
          </ac:cxnSpMkLst>
        </pc:cxnChg>
        <pc:cxnChg chg="add mod topLvl">
          <ac:chgData name="Bak, Seonmyeong" userId="45764959-3463-4734-8446-2d153af43fb2" providerId="ADAL" clId="{34C11B6B-FE6E-2042-8167-3B6A50D93876}" dt="2019-07-25T18:40:05.242" v="6399" actId="1037"/>
          <ac:cxnSpMkLst>
            <pc:docMk/>
            <pc:sldMk cId="3516819985" sldId="467"/>
            <ac:cxnSpMk id="249" creationId="{A869F035-200B-7A45-BF1A-C5E98A55DD92}"/>
          </ac:cxnSpMkLst>
        </pc:cxnChg>
        <pc:cxnChg chg="add mod">
          <ac:chgData name="Bak, Seonmyeong" userId="45764959-3463-4734-8446-2d153af43fb2" providerId="ADAL" clId="{34C11B6B-FE6E-2042-8167-3B6A50D93876}" dt="2019-07-25T18:08:15.383" v="5379" actId="164"/>
          <ac:cxnSpMkLst>
            <pc:docMk/>
            <pc:sldMk cId="3516819985" sldId="467"/>
            <ac:cxnSpMk id="272" creationId="{83AB5016-5B1B-8246-9CB2-BD64F14F8A46}"/>
          </ac:cxnSpMkLst>
        </pc:cxnChg>
        <pc:cxnChg chg="add mod">
          <ac:chgData name="Bak, Seonmyeong" userId="45764959-3463-4734-8446-2d153af43fb2" providerId="ADAL" clId="{34C11B6B-FE6E-2042-8167-3B6A50D93876}" dt="2019-07-25T18:08:15.383" v="5379" actId="164"/>
          <ac:cxnSpMkLst>
            <pc:docMk/>
            <pc:sldMk cId="3516819985" sldId="467"/>
            <ac:cxnSpMk id="275" creationId="{A8B7481F-78AE-7945-80D4-6B2BD802AEB2}"/>
          </ac:cxnSpMkLst>
        </pc:cxnChg>
        <pc:cxnChg chg="add mod">
          <ac:chgData name="Bak, Seonmyeong" userId="45764959-3463-4734-8446-2d153af43fb2" providerId="ADAL" clId="{34C11B6B-FE6E-2042-8167-3B6A50D93876}" dt="2019-07-25T18:08:15.383" v="5379" actId="164"/>
          <ac:cxnSpMkLst>
            <pc:docMk/>
            <pc:sldMk cId="3516819985" sldId="467"/>
            <ac:cxnSpMk id="276" creationId="{5DEEA14B-1759-7B47-B44D-2D0813ABDE25}"/>
          </ac:cxnSpMkLst>
        </pc:cxnChg>
      </pc:sldChg>
      <pc:sldChg chg="addSp delSp modSp add modNotes">
        <pc:chgData name="Bak, Seonmyeong" userId="45764959-3463-4734-8446-2d153af43fb2" providerId="ADAL" clId="{34C11B6B-FE6E-2042-8167-3B6A50D93876}" dt="2019-08-02T20:09:03.682" v="20563" actId="113"/>
        <pc:sldMkLst>
          <pc:docMk/>
          <pc:sldMk cId="1580386174" sldId="468"/>
        </pc:sldMkLst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12" creationId="{F477E524-89B4-4C46-9CE6-10D5DFEBC9C4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13" creationId="{32AB534D-616C-ED42-A248-4C2C1C923355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15" creationId="{3331FD89-6149-594A-9ED4-37325F4D6639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16" creationId="{E857AF44-ED52-B949-ADF8-93F925697B30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17" creationId="{5A435C16-BC42-EF49-8EB4-2E728E1A8727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18" creationId="{1CD967B3-1C8E-FD48-ABD6-C22CCEE1EBFA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19" creationId="{89754DB1-D874-3544-B7D8-19A1F0D6AAEA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20" creationId="{1AA68ED4-CB19-054D-86FA-0BB8F0B50422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21" creationId="{83FDC80F-E6CE-1C4D-987E-8B574A8FB24E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22" creationId="{C6F6F5F1-1DB8-FD4B-A4FD-89859AB5B494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23" creationId="{C33B3F6F-A080-174F-B96A-FD8932527680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24" creationId="{952BEF1F-634E-724E-8C3B-5BC1D36D80A6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25" creationId="{75DD77DF-D4B7-3044-B182-A501A44D5DE3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26" creationId="{0C51FA72-4688-9E47-B429-B5ABDD74FA04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30" creationId="{5C5AA77D-7E7B-CA48-8A81-4F5CF0C60CD0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31" creationId="{849160D2-2E6D-0840-94F1-3394B2DBC936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32" creationId="{9B0F3555-0ECF-8C4C-8685-AD1B54DC11E9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33" creationId="{15D656CA-A6D8-BC46-B204-49C9447AE14E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35" creationId="{4CD5CACD-8C8E-4C49-BA05-BB0C893E409D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36" creationId="{4A452BEC-6F88-B04A-AD9B-C744E33AE93D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37" creationId="{67E93D11-BBE0-AB47-B010-9DE4AA7F462B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38" creationId="{E5C8DAC4-A9F2-AD44-935D-ADA8443677A5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39" creationId="{5B7D8715-2FB6-B44B-A88E-45C8AD7009EF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40" creationId="{A163E59E-9187-8940-A7D7-E2B177541FFB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41" creationId="{EFBFAED8-15D0-CF4F-AD57-1073DA6631D0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42" creationId="{D27B78A3-F6C8-1049-BC45-CD3B904A05FA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43" creationId="{E1153CE4-F5FC-8C4C-BFEB-D652E2D73656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44" creationId="{5283220E-E8C4-7E48-B724-1FCDBFF71E07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45" creationId="{A36EC8FC-D81C-2045-BE83-E18A6DBEB9A9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46" creationId="{343C743E-596F-F947-AF9D-ADEDDC5169EA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47" creationId="{C48547A3-79EB-2745-94B7-9D95F1D7CAEE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48" creationId="{FD2C5342-F0F2-F24B-B01A-6210F8B97EAB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49" creationId="{E9429B48-AC5A-1D4C-876A-3EB39FE23D50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50" creationId="{EC5BFD0A-9DCB-5A44-8009-B5BEE12AF9EE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51" creationId="{E145A6CD-2F33-A14A-85DE-84DC4C262BBB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52" creationId="{05FC67AD-7379-9541-86A6-5596EC6220F4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53" creationId="{362B2911-8BA6-5246-B967-0D8CB2CDC972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54" creationId="{27BB1FDC-8A3C-EE46-885B-276BA73860B4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55" creationId="{EA16218E-805A-AF46-8292-31387EFD3984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56" creationId="{522ECE09-CDF7-1244-8275-A28F1557252F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57" creationId="{90867B03-AA02-FF46-825F-3850CF82D3AC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58" creationId="{A61FBAB5-C7DA-B54E-AA5E-AA1F3FE07281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59" creationId="{8793C7C8-98E2-EC41-8AD7-E7DB1AE74D9B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61" creationId="{136545B7-32A5-A748-A477-C88AAD16BA86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62" creationId="{EF9B6556-5DE3-3F43-8944-43CCD3EC8124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63" creationId="{417AA287-9FD8-F940-A5E8-C3FAE17B4CDE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64" creationId="{A4B4A282-EFA6-0544-9364-362A71659038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65" creationId="{348370E3-2909-5345-9E80-640C4E13EAE1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66" creationId="{1545C749-FDD0-5346-AF78-62649354666D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67" creationId="{F3A973EE-C349-9B42-BFD9-8CF58AC24DB3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68" creationId="{BBCA00B3-81DC-3641-AC22-B492F404448D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69" creationId="{558285CA-E031-C34E-9482-EE822C4A98EC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70" creationId="{8AB42050-03BB-DB44-A5CD-ED1DA3D0F814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71" creationId="{DD4F5CC7-49DE-4241-9ED2-817203CD34E1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72" creationId="{59A232E1-BFBF-3E40-975E-FB719D49B949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74" creationId="{48742B92-7EDC-7847-BC86-4DA1CB9CA0E6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75" creationId="{07A556D2-B17F-DE40-A375-90248483F16F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80" creationId="{00BC645E-D5FC-614E-A96B-DA1EA048F02D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81" creationId="{CFFBA8B3-B479-0149-B7AB-7DAFF60D0B79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83" creationId="{743E7049-4EEE-4145-9134-5EED2FAFE8A2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86" creationId="{3A5B6794-2025-F24E-8CD7-C16DCC999687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87" creationId="{65DA8214-502B-3347-85F7-A9E9FB79081D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88" creationId="{FCBA9289-5214-F142-9BD3-41D9B81B3728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92" creationId="{EC71D381-E91B-E141-A001-8E45BFC9609E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93" creationId="{1F1BCF73-F38D-424B-8502-CE76B858D194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95" creationId="{A0E214F4-978C-6B4B-A50A-CC532D53D1ED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96" creationId="{17902ED6-302D-A34C-A7CD-0C45420D2BD3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97" creationId="{824D31D3-E1F4-3148-903D-CF6204B611EA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199" creationId="{BC1DEB74-0A12-904B-92A9-BBC5B251DC49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202" creationId="{CCBDCA84-08A5-7C4E-BA39-CEDE7B6817D8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203" creationId="{ECB354D2-9E40-AB40-A2BE-BF1F01998039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205" creationId="{EDD8FC99-34A7-F94D-B806-F33CFED7E9C9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206" creationId="{66394B93-F6E4-EB4A-A615-89534BB366E9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207" creationId="{5F97BED3-B0F9-E24C-9444-2A769BEC1B01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209" creationId="{D72402A6-EEB7-6042-9726-D98602DCABA3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214" creationId="{1C5D9D5A-C24F-3B48-9B2E-655908B1880A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215" creationId="{802DBB7A-3A22-B647-985E-E46D6A50280B}"/>
          </ac:spMkLst>
        </pc:spChg>
        <pc:spChg chg="mod">
          <ac:chgData name="Bak, Seonmyeong" userId="45764959-3463-4734-8446-2d153af43fb2" providerId="ADAL" clId="{34C11B6B-FE6E-2042-8167-3B6A50D93876}" dt="2019-07-25T18:28:18.499" v="6227" actId="403"/>
          <ac:spMkLst>
            <pc:docMk/>
            <pc:sldMk cId="1580386174" sldId="468"/>
            <ac:spMk id="216" creationId="{2CC27233-0F2D-184C-84A3-69F06E045350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25" creationId="{5AAABCAE-F84D-034F-9CE4-A88668780E99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26" creationId="{7AA0E753-4271-064C-B3CA-909E25883696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28" creationId="{D640B1F6-EB11-1F4D-9C4E-D03CF59B4C61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29" creationId="{E29EBC49-C9BA-634D-910B-E1FEBBA7BBD0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30" creationId="{9C9B1203-9C67-D74D-9E77-263E10FA9E8B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31" creationId="{06A7DD41-FF52-5640-A864-0EACCED74610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32" creationId="{0316CAA5-36C4-CF42-B20A-4AACFD335935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33" creationId="{89CBBE64-8BBF-0C40-B18E-306FF30D92A2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34" creationId="{428D4EB5-045C-7948-BFC6-724397D53FCA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35" creationId="{A2E10F98-9526-EC4B-AB83-65C08D669729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36" creationId="{B466A4F2-4D42-F846-8815-BFC8F5E21636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37" creationId="{27ECC387-5974-9B4B-8AC5-EF5BC9E9DE9F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38" creationId="{37C318B1-B86A-6F44-BD0E-E20D673B7FA5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39" creationId="{F0CDAC56-147B-E54D-B3A5-5195EC278AF2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43" creationId="{F56D7E23-7FC1-A140-9228-243F00496AF8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44" creationId="{BCED87D6-4953-FD40-A37F-B16FBA876DA4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45" creationId="{62AC8D11-E70C-9847-9B43-FF09EE327E49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46" creationId="{5221142F-D247-684F-AE7E-42FF90BBECC3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48" creationId="{98422171-765C-8148-A105-EA831D22BBBF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49" creationId="{E87A2E00-970C-7C4E-881D-60470A2A07BC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50" creationId="{730EA0DE-D9AD-EB4F-94DF-41EFDECF21CC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51" creationId="{3B06E454-F4C1-D641-B0F9-B72930573A42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52" creationId="{84DFD9AD-A1EB-0443-9A0F-AE2C6DFB69C8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53" creationId="{D76DB6BD-BE11-3D46-A010-DE6B075AA371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54" creationId="{CAAEDBB1-943E-4649-B1BC-B85AFEFC605F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55" creationId="{79F93E22-6231-8D44-B56F-CECDF5606BA3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56" creationId="{CBB762D5-7E2B-2B43-A941-C1C2607CDF4B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57" creationId="{6D59B2A8-5C0A-984E-8026-56E947CBD3E5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58" creationId="{CDB2670A-99AC-074B-BEA8-AB6AB1B85D05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59" creationId="{43BAA964-AF5B-B44D-A03B-56248B4E5401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60" creationId="{0794FCC6-3624-9346-9580-14B7A79A1623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61" creationId="{05CED2B9-8356-5A46-BC8B-633CAC0459B7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62" creationId="{7CA8DD61-A801-9043-BFFF-3AC47B10FAF8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63" creationId="{1C0657E9-9A5C-7043-8F61-399D728B4EB4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64" creationId="{EDD59600-E1A3-5B40-A6D6-F71A808B73E8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65" creationId="{3CF7185E-4FE9-6445-BCB2-F1A4D9F3C913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66" creationId="{72E24022-36DE-2B46-8E1A-FA79E7A8E73A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67" creationId="{ECEAE65A-1557-1941-AF2D-C6753F436651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68" creationId="{FBF66871-08C0-F649-A4FE-3B2A2FBA1F73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69" creationId="{661A76AD-DE36-A64D-8138-6752142BC08C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70" creationId="{1A77976C-5ED1-EB43-BF03-FDFE71AA075C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71" creationId="{6431B0BF-5AFE-014F-ACAB-3B39D6AA1147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72" creationId="{7F445CF4-6451-CF4A-B70B-2EF0885130F4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74" creationId="{824BD8DE-22E4-F841-A9E7-BE43D1196E63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75" creationId="{3922D24E-3F9C-9848-802C-8C2AE21CD442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76" creationId="{2033A31D-7D6D-BA48-8DBF-7EB35767A88F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77" creationId="{084F5215-E4EE-5B4D-BC9A-E3706D50344B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78" creationId="{503A3D8A-3642-8F41-8A03-9C655F77725C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79" creationId="{EFD56631-A6BF-2448-9202-C5498FE342DD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80" creationId="{4AD92197-2B3E-1A49-9BF0-CE0153EE4066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81" creationId="{37BE4CC3-273D-EB46-AD0F-B185785808CF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82" creationId="{60EE0AB6-962D-9642-8B53-9290AFD5411D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83" creationId="{6B7237E1-2389-544B-B78D-9C55BDB3F54F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84" creationId="{208DF421-424C-264B-B20E-D1F193B1F206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85" creationId="{2BA6F95E-A0F9-2C4B-B142-C4AE1DC380D9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87" creationId="{D74EF59F-5C20-F84C-8E8B-FAA6D913559A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88" creationId="{E7ACF9E4-5E3D-0447-A629-C7D9C6F44B27}"/>
          </ac:spMkLst>
        </pc:spChg>
        <pc:spChg chg="mod topLvl">
          <ac:chgData name="Bak, Seonmyeong" userId="45764959-3463-4734-8446-2d153af43fb2" providerId="ADAL" clId="{34C11B6B-FE6E-2042-8167-3B6A50D93876}" dt="2019-07-25T18:51:29.415" v="6840" actId="1035"/>
          <ac:spMkLst>
            <pc:docMk/>
            <pc:sldMk cId="1580386174" sldId="468"/>
            <ac:spMk id="393" creationId="{690FD4F4-062A-F241-98F5-6DB92CC48BA7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94" creationId="{EE349C61-2D78-0446-9DC5-D2A8D9629F37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96" creationId="{F5D5ECA8-BD74-664A-8B4F-D26AA5676FCF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399" creationId="{085D23DE-0C23-1949-9FEF-4903112C7536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00" creationId="{022C764D-38CC-6641-AA40-E816BBA29927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01" creationId="{8C40154A-B724-F64D-8030-2B787E92F01B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05" creationId="{57E7FE6D-9A90-3A4F-8E47-9535BAEDBBCD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06" creationId="{C484D7B8-8582-AA43-8BA9-AB050E7A8AA7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08" creationId="{FD9CE455-09BE-CF4D-8C13-106E8BBB4281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09" creationId="{8BC651AF-E328-6443-8FDF-5481F1E29D1C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10" creationId="{7A191C4F-FF7E-1340-B808-E5C20614E021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12" creationId="{39D30252-DC8E-3341-9E72-30F3C3C11ED1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15" creationId="{C934E32E-8791-E946-8A9B-F0980B0A3AA8}"/>
          </ac:spMkLst>
        </pc:spChg>
        <pc:spChg chg="mod topLvl">
          <ac:chgData name="Bak, Seonmyeong" userId="45764959-3463-4734-8446-2d153af43fb2" providerId="ADAL" clId="{34C11B6B-FE6E-2042-8167-3B6A50D93876}" dt="2019-07-25T18:51:29.415" v="6840" actId="1035"/>
          <ac:spMkLst>
            <pc:docMk/>
            <pc:sldMk cId="1580386174" sldId="468"/>
            <ac:spMk id="416" creationId="{E6DA4065-38DB-9D4F-94FE-132FBD037DEE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18" creationId="{85253629-3ED5-FA41-AC9C-662999E52C60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19" creationId="{3B5122B8-0D5A-584B-95F7-664CFF5C26DE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20" creationId="{BF61A7F0-118F-7247-9465-69B2F3D9F2E5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22" creationId="{AE9BD7AB-9B0C-6F40-A1BE-FB8109D9D67B}"/>
          </ac:spMkLst>
        </pc:spChg>
        <pc:spChg chg="del mod topLvl">
          <ac:chgData name="Bak, Seonmyeong" userId="45764959-3463-4734-8446-2d153af43fb2" providerId="ADAL" clId="{34C11B6B-FE6E-2042-8167-3B6A50D93876}" dt="2019-08-02T19:42:48.313" v="20404" actId="478"/>
          <ac:spMkLst>
            <pc:docMk/>
            <pc:sldMk cId="1580386174" sldId="468"/>
            <ac:spMk id="427" creationId="{55D34895-0EEB-514B-A791-F24CCA1CFD4A}"/>
          </ac:spMkLst>
        </pc:spChg>
        <pc:spChg chg="del mod topLvl">
          <ac:chgData name="Bak, Seonmyeong" userId="45764959-3463-4734-8446-2d153af43fb2" providerId="ADAL" clId="{34C11B6B-FE6E-2042-8167-3B6A50D93876}" dt="2019-08-02T19:42:48.313" v="20404" actId="478"/>
          <ac:spMkLst>
            <pc:docMk/>
            <pc:sldMk cId="1580386174" sldId="468"/>
            <ac:spMk id="428" creationId="{DFE064D4-5ECD-8C40-B391-F94D60854831}"/>
          </ac:spMkLst>
        </pc:spChg>
        <pc:spChg chg="mod topLvl">
          <ac:chgData name="Bak, Seonmyeong" userId="45764959-3463-4734-8446-2d153af43fb2" providerId="ADAL" clId="{34C11B6B-FE6E-2042-8167-3B6A50D93876}" dt="2019-07-25T18:51:20.812" v="6832" actId="1076"/>
          <ac:spMkLst>
            <pc:docMk/>
            <pc:sldMk cId="1580386174" sldId="468"/>
            <ac:spMk id="429" creationId="{D9D67010-C53A-8940-A60E-EE3DA85116E5}"/>
          </ac:spMkLst>
        </pc:spChg>
        <pc:spChg chg="mod">
          <ac:chgData name="Bak, Seonmyeong" userId="45764959-3463-4734-8446-2d153af43fb2" providerId="ADAL" clId="{34C11B6B-FE6E-2042-8167-3B6A50D93876}" dt="2019-08-02T19:42:32.505" v="20399" actId="20577"/>
          <ac:spMkLst>
            <pc:docMk/>
            <pc:sldMk cId="1580386174" sldId="468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8-02T20:09:03.682" v="20563" actId="113"/>
          <ac:spMkLst>
            <pc:docMk/>
            <pc:sldMk cId="1580386174" sldId="468"/>
            <ac:spMk id="644" creationId="{00000000-0000-0000-0000-000000000000}"/>
          </ac:spMkLst>
        </pc:spChg>
        <pc:grpChg chg="add del">
          <ac:chgData name="Bak, Seonmyeong" userId="45764959-3463-4734-8446-2d153af43fb2" providerId="ADAL" clId="{34C11B6B-FE6E-2042-8167-3B6A50D93876}" dt="2019-07-25T18:09:24.067" v="5381"/>
          <ac:grpSpMkLst>
            <pc:docMk/>
            <pc:sldMk cId="1580386174" sldId="468"/>
            <ac:grpSpMk id="5" creationId="{2BCF215B-588C-C64D-A64B-1256469EF2E9}"/>
          </ac:grpSpMkLst>
        </pc:grpChg>
        <pc:grpChg chg="add del mod">
          <ac:chgData name="Bak, Seonmyeong" userId="45764959-3463-4734-8446-2d153af43fb2" providerId="ADAL" clId="{34C11B6B-FE6E-2042-8167-3B6A50D93876}" dt="2019-07-25T18:28:24.196" v="6228" actId="478"/>
          <ac:grpSpMkLst>
            <pc:docMk/>
            <pc:sldMk cId="1580386174" sldId="468"/>
            <ac:grpSpMk id="111" creationId="{177D075C-F663-3F45-8431-3D52BEE8BEE9}"/>
          </ac:grpSpMkLst>
        </pc:grpChg>
        <pc:grpChg chg="add del">
          <ac:chgData name="Bak, Seonmyeong" userId="45764959-3463-4734-8446-2d153af43fb2" providerId="ADAL" clId="{34C11B6B-FE6E-2042-8167-3B6A50D93876}" dt="2019-07-25T18:47:35.111" v="6432"/>
          <ac:grpSpMkLst>
            <pc:docMk/>
            <pc:sldMk cId="1580386174" sldId="468"/>
            <ac:grpSpMk id="218" creationId="{2CC8C203-353A-B544-9252-9DCC1A07FC9A}"/>
          </ac:grpSpMkLst>
        </pc:grpChg>
        <pc:grpChg chg="add del mod">
          <ac:chgData name="Bak, Seonmyeong" userId="45764959-3463-4734-8446-2d153af43fb2" providerId="ADAL" clId="{34C11B6B-FE6E-2042-8167-3B6A50D93876}" dt="2019-07-25T18:50:05.423" v="6812" actId="165"/>
          <ac:grpSpMkLst>
            <pc:docMk/>
            <pc:sldMk cId="1580386174" sldId="468"/>
            <ac:grpSpMk id="324" creationId="{399B6A48-56EC-B74F-B2F7-C4971FFBB6E6}"/>
          </ac:grpSpMkLst>
        </pc:grpChg>
        <pc:picChg chg="add del mod">
          <ac:chgData name="Bak, Seonmyeong" userId="45764959-3463-4734-8446-2d153af43fb2" providerId="ADAL" clId="{34C11B6B-FE6E-2042-8167-3B6A50D93876}" dt="2019-07-25T18:47:31.485" v="6430" actId="478"/>
          <ac:picMkLst>
            <pc:docMk/>
            <pc:sldMk cId="1580386174" sldId="468"/>
            <ac:picMk id="3" creationId="{EFEF732B-6C77-FD41-B9AF-48B42DD68DF1}"/>
          </ac:picMkLst>
        </pc:picChg>
        <pc:cxnChg chg="mod">
          <ac:chgData name="Bak, Seonmyeong" userId="45764959-3463-4734-8446-2d153af43fb2" providerId="ADAL" clId="{34C11B6B-FE6E-2042-8167-3B6A50D93876}" dt="2019-07-25T18:28:24.196" v="6228" actId="478"/>
          <ac:cxnSpMkLst>
            <pc:docMk/>
            <pc:sldMk cId="1580386174" sldId="468"/>
            <ac:cxnSpMk id="114" creationId="{AD7AF6E7-54DC-DB4E-927B-6110B483988C}"/>
          </ac:cxnSpMkLst>
        </pc:cxnChg>
        <pc:cxnChg chg="mod">
          <ac:chgData name="Bak, Seonmyeong" userId="45764959-3463-4734-8446-2d153af43fb2" providerId="ADAL" clId="{34C11B6B-FE6E-2042-8167-3B6A50D93876}" dt="2019-07-25T18:28:24.196" v="6228" actId="478"/>
          <ac:cxnSpMkLst>
            <pc:docMk/>
            <pc:sldMk cId="1580386174" sldId="468"/>
            <ac:cxnSpMk id="129" creationId="{3237E6EF-D4D5-1640-BD31-4ABE7AE46D86}"/>
          </ac:cxnSpMkLst>
        </pc:cxnChg>
        <pc:cxnChg chg="mod">
          <ac:chgData name="Bak, Seonmyeong" userId="45764959-3463-4734-8446-2d153af43fb2" providerId="ADAL" clId="{34C11B6B-FE6E-2042-8167-3B6A50D93876}" dt="2019-07-25T18:28:24.196" v="6228" actId="478"/>
          <ac:cxnSpMkLst>
            <pc:docMk/>
            <pc:sldMk cId="1580386174" sldId="468"/>
            <ac:cxnSpMk id="173" creationId="{2F53BBA2-38C2-5C46-A970-5AE31250608C}"/>
          </ac:cxnSpMkLst>
        </pc:cxnChg>
        <pc:cxnChg chg="mod">
          <ac:chgData name="Bak, Seonmyeong" userId="45764959-3463-4734-8446-2d153af43fb2" providerId="ADAL" clId="{34C11B6B-FE6E-2042-8167-3B6A50D93876}" dt="2019-07-25T18:28:24.196" v="6228" actId="478"/>
          <ac:cxnSpMkLst>
            <pc:docMk/>
            <pc:sldMk cId="1580386174" sldId="468"/>
            <ac:cxnSpMk id="182" creationId="{743C8C90-079B-8C45-8E8C-CEEBB417BCC8}"/>
          </ac:cxnSpMkLst>
        </pc:cxnChg>
        <pc:cxnChg chg="mod">
          <ac:chgData name="Bak, Seonmyeong" userId="45764959-3463-4734-8446-2d153af43fb2" providerId="ADAL" clId="{34C11B6B-FE6E-2042-8167-3B6A50D93876}" dt="2019-07-25T18:28:24.196" v="6228" actId="478"/>
          <ac:cxnSpMkLst>
            <pc:docMk/>
            <pc:sldMk cId="1580386174" sldId="468"/>
            <ac:cxnSpMk id="185" creationId="{506FF70E-3019-9E4B-9DA8-F0EAB14A3861}"/>
          </ac:cxnSpMkLst>
        </pc:cxnChg>
        <pc:cxnChg chg="mod">
          <ac:chgData name="Bak, Seonmyeong" userId="45764959-3463-4734-8446-2d153af43fb2" providerId="ADAL" clId="{34C11B6B-FE6E-2042-8167-3B6A50D93876}" dt="2019-07-25T18:28:24.196" v="6228" actId="478"/>
          <ac:cxnSpMkLst>
            <pc:docMk/>
            <pc:sldMk cId="1580386174" sldId="468"/>
            <ac:cxnSpMk id="194" creationId="{A4267825-DA41-4F4D-AE8F-864C4665DE27}"/>
          </ac:cxnSpMkLst>
        </pc:cxnChg>
        <pc:cxnChg chg="mod">
          <ac:chgData name="Bak, Seonmyeong" userId="45764959-3463-4734-8446-2d153af43fb2" providerId="ADAL" clId="{34C11B6B-FE6E-2042-8167-3B6A50D93876}" dt="2019-07-25T18:28:24.196" v="6228" actId="478"/>
          <ac:cxnSpMkLst>
            <pc:docMk/>
            <pc:sldMk cId="1580386174" sldId="468"/>
            <ac:cxnSpMk id="208" creationId="{554664DB-3700-184A-B26D-20F15AADD996}"/>
          </ac:cxnSpMkLst>
        </pc:cxnChg>
        <pc:cxnChg chg="mod">
          <ac:chgData name="Bak, Seonmyeong" userId="45764959-3463-4734-8446-2d153af43fb2" providerId="ADAL" clId="{34C11B6B-FE6E-2042-8167-3B6A50D93876}" dt="2019-07-25T18:28:24.196" v="6228" actId="478"/>
          <ac:cxnSpMkLst>
            <pc:docMk/>
            <pc:sldMk cId="1580386174" sldId="468"/>
            <ac:cxnSpMk id="210" creationId="{EB612300-CF67-4042-B835-DA8A4C40739E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27" creationId="{55AE3530-CD39-5648-A56D-FC022961D211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40" creationId="{19D35A48-B837-D141-A13C-0C47C9AA80D3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41" creationId="{ECFBB613-AF3F-9E4D-AFFC-384A2CA682A1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42" creationId="{42DC62D6-5192-9143-A9CA-7DD955289563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47" creationId="{9FD0421F-6C01-CC46-ABA0-243397862625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73" creationId="{F27EDE2E-DC9C-2F4F-BB09-0AA11F10D5B9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86" creationId="{0FC2559D-A3D9-F548-96D2-02963ABF81A8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89" creationId="{8F7C370A-57F4-F548-85FB-BF07EDFD813D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90" creationId="{532745E9-16AC-EE4F-A504-D64647DBD9ED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91" creationId="{FE57B146-9791-8042-B2F4-34E729F47A76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92" creationId="{470E3FD4-E045-354A-8A3B-ECE89688AF4F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95" creationId="{1BBA7BEB-C60E-704E-A6E2-9A93472256B9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97" creationId="{548E7C4C-0A3A-5F4F-94EE-4D4A7D8C8E8F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398" creationId="{3BEFBF2F-3ACE-814E-91B1-2FB867FAD985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402" creationId="{3FDC0E87-03BC-5640-89EA-8F7533FE2BA1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403" creationId="{9108E359-1531-2141-95B1-39CA84EE5234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404" creationId="{4F7E80A4-096B-9940-B182-3583D350878F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407" creationId="{3515626C-7010-F446-A539-F69300F81704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411" creationId="{1CFC948D-8B1F-CB4D-ABFB-09ECE8910D37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413" creationId="{A8545855-C9F1-F24E-9089-06FB827535D3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414" creationId="{A8314B2A-0400-684C-A2E2-C6554FE0D3FF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417" creationId="{DFA336A4-8431-D44F-8C50-563C0A936905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421" creationId="{789714D6-A2DC-D347-9F4F-B3EBADAC453B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423" creationId="{059F5A94-CEE2-A244-9025-1B8077ADE45E}"/>
          </ac:cxnSpMkLst>
        </pc:cxnChg>
        <pc:cxnChg chg="mod topLvl">
          <ac:chgData name="Bak, Seonmyeong" userId="45764959-3463-4734-8446-2d153af43fb2" providerId="ADAL" clId="{34C11B6B-FE6E-2042-8167-3B6A50D93876}" dt="2019-07-25T18:51:20.812" v="6832" actId="1076"/>
          <ac:cxnSpMkLst>
            <pc:docMk/>
            <pc:sldMk cId="1580386174" sldId="468"/>
            <ac:cxnSpMk id="424" creationId="{BA089088-550E-734A-B2E4-96D69683B9B3}"/>
          </ac:cxnSpMkLst>
        </pc:cxnChg>
        <pc:cxnChg chg="del mod topLvl">
          <ac:chgData name="Bak, Seonmyeong" userId="45764959-3463-4734-8446-2d153af43fb2" providerId="ADAL" clId="{34C11B6B-FE6E-2042-8167-3B6A50D93876}" dt="2019-08-02T19:42:48.313" v="20404" actId="478"/>
          <ac:cxnSpMkLst>
            <pc:docMk/>
            <pc:sldMk cId="1580386174" sldId="468"/>
            <ac:cxnSpMk id="425" creationId="{F334C0FB-DD56-1A43-BE91-B26496CE3D2D}"/>
          </ac:cxnSpMkLst>
        </pc:cxnChg>
        <pc:cxnChg chg="del mod topLvl">
          <ac:chgData name="Bak, Seonmyeong" userId="45764959-3463-4734-8446-2d153af43fb2" providerId="ADAL" clId="{34C11B6B-FE6E-2042-8167-3B6A50D93876}" dt="2019-08-02T19:42:48.313" v="20404" actId="478"/>
          <ac:cxnSpMkLst>
            <pc:docMk/>
            <pc:sldMk cId="1580386174" sldId="468"/>
            <ac:cxnSpMk id="426" creationId="{BEABC4D0-AE8B-0145-BFD1-15EB5CD306DB}"/>
          </ac:cxnSpMkLst>
        </pc:cxnChg>
      </pc:sldChg>
      <pc:sldChg chg="modSp add ord modNotes">
        <pc:chgData name="Bak, Seonmyeong" userId="45764959-3463-4734-8446-2d153af43fb2" providerId="ADAL" clId="{34C11B6B-FE6E-2042-8167-3B6A50D93876}" dt="2019-08-02T20:10:59.557" v="20752" actId="20577"/>
        <pc:sldMkLst>
          <pc:docMk/>
          <pc:sldMk cId="1324163657" sldId="469"/>
        </pc:sldMkLst>
        <pc:spChg chg="mod">
          <ac:chgData name="Bak, Seonmyeong" userId="45764959-3463-4734-8446-2d153af43fb2" providerId="ADAL" clId="{34C11B6B-FE6E-2042-8167-3B6A50D93876}" dt="2019-07-23T02:38:31.389" v="468" actId="20577"/>
          <ac:spMkLst>
            <pc:docMk/>
            <pc:sldMk cId="1324163657" sldId="469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8-02T20:10:59.557" v="20752" actId="20577"/>
          <ac:spMkLst>
            <pc:docMk/>
            <pc:sldMk cId="1324163657" sldId="469"/>
            <ac:spMk id="644" creationId="{00000000-0000-0000-0000-000000000000}"/>
          </ac:spMkLst>
        </pc:spChg>
      </pc:sldChg>
      <pc:sldChg chg="addSp modSp add modNotes">
        <pc:chgData name="Bak, Seonmyeong" userId="45764959-3463-4734-8446-2d153af43fb2" providerId="ADAL" clId="{34C11B6B-FE6E-2042-8167-3B6A50D93876}" dt="2019-07-29T18:46:22.353" v="19552"/>
        <pc:sldMkLst>
          <pc:docMk/>
          <pc:sldMk cId="1377832427" sldId="470"/>
        </pc:sldMkLst>
        <pc:spChg chg="mod">
          <ac:chgData name="Bak, Seonmyeong" userId="45764959-3463-4734-8446-2d153af43fb2" providerId="ADAL" clId="{34C11B6B-FE6E-2042-8167-3B6A50D93876}" dt="2019-07-25T19:44:34.970" v="9610" actId="1036"/>
          <ac:spMkLst>
            <pc:docMk/>
            <pc:sldMk cId="1377832427" sldId="470"/>
            <ac:spMk id="2" creationId="{CF208AC1-63B5-8C4D-946E-0FB868080192}"/>
          </ac:spMkLst>
        </pc:spChg>
        <pc:spChg chg="mod">
          <ac:chgData name="Bak, Seonmyeong" userId="45764959-3463-4734-8446-2d153af43fb2" providerId="ADAL" clId="{34C11B6B-FE6E-2042-8167-3B6A50D93876}" dt="2019-07-23T02:40:25.991" v="820" actId="20577"/>
          <ac:spMkLst>
            <pc:docMk/>
            <pc:sldMk cId="1377832427" sldId="470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7-25T19:43:50.298" v="9576" actId="20577"/>
          <ac:spMkLst>
            <pc:docMk/>
            <pc:sldMk cId="1377832427" sldId="470"/>
            <ac:spMk id="644" creationId="{00000000-0000-0000-0000-000000000000}"/>
          </ac:spMkLst>
        </pc:spChg>
        <pc:picChg chg="add mod">
          <ac:chgData name="Bak, Seonmyeong" userId="45764959-3463-4734-8446-2d153af43fb2" providerId="ADAL" clId="{34C11B6B-FE6E-2042-8167-3B6A50D93876}" dt="2019-07-25T19:44:38.031" v="9616" actId="1036"/>
          <ac:picMkLst>
            <pc:docMk/>
            <pc:sldMk cId="1377832427" sldId="470"/>
            <ac:picMk id="3" creationId="{596F698C-F734-F448-BCE9-05A58A7DB4A9}"/>
          </ac:picMkLst>
        </pc:picChg>
      </pc:sldChg>
      <pc:sldChg chg="addSp delSp modSp add modNotes">
        <pc:chgData name="Bak, Seonmyeong" userId="45764959-3463-4734-8446-2d153af43fb2" providerId="ADAL" clId="{34C11B6B-FE6E-2042-8167-3B6A50D93876}" dt="2019-08-02T19:30:16.461" v="19646" actId="20577"/>
        <pc:sldMkLst>
          <pc:docMk/>
          <pc:sldMk cId="4105832856" sldId="471"/>
        </pc:sldMkLst>
        <pc:spChg chg="add mod">
          <ac:chgData name="Bak, Seonmyeong" userId="45764959-3463-4734-8446-2d153af43fb2" providerId="ADAL" clId="{34C11B6B-FE6E-2042-8167-3B6A50D93876}" dt="2019-07-26T19:17:35.997" v="13036"/>
          <ac:spMkLst>
            <pc:docMk/>
            <pc:sldMk cId="4105832856" sldId="471"/>
            <ac:spMk id="7" creationId="{B17B456D-5577-0548-8C7F-AFD469CF9DA4}"/>
          </ac:spMkLst>
        </pc:spChg>
        <pc:spChg chg="mod">
          <ac:chgData name="Bak, Seonmyeong" userId="45764959-3463-4734-8446-2d153af43fb2" providerId="ADAL" clId="{34C11B6B-FE6E-2042-8167-3B6A50D93876}" dt="2019-07-23T02:40:50.965" v="920" actId="20577"/>
          <ac:spMkLst>
            <pc:docMk/>
            <pc:sldMk cId="4105832856" sldId="471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8-02T19:30:16.461" v="19646" actId="20577"/>
          <ac:spMkLst>
            <pc:docMk/>
            <pc:sldMk cId="4105832856" sldId="471"/>
            <ac:spMk id="644" creationId="{00000000-0000-0000-0000-000000000000}"/>
          </ac:spMkLst>
        </pc:spChg>
        <pc:graphicFrameChg chg="add mod modGraphic">
          <ac:chgData name="Bak, Seonmyeong" userId="45764959-3463-4734-8446-2d153af43fb2" providerId="ADAL" clId="{34C11B6B-FE6E-2042-8167-3B6A50D93876}" dt="2019-07-29T16:28:41.654" v="19517" actId="207"/>
          <ac:graphicFrameMkLst>
            <pc:docMk/>
            <pc:sldMk cId="4105832856" sldId="471"/>
            <ac:graphicFrameMk id="5" creationId="{E418884B-7F54-AD4E-AEB3-5D4A390B6E83}"/>
          </ac:graphicFrameMkLst>
        </pc:graphicFrameChg>
        <pc:picChg chg="add del mod modCrop">
          <ac:chgData name="Bak, Seonmyeong" userId="45764959-3463-4734-8446-2d153af43fb2" providerId="ADAL" clId="{34C11B6B-FE6E-2042-8167-3B6A50D93876}" dt="2019-07-26T19:24:47.850" v="13269" actId="478"/>
          <ac:picMkLst>
            <pc:docMk/>
            <pc:sldMk cId="4105832856" sldId="471"/>
            <ac:picMk id="3" creationId="{99D64F66-D893-994D-8ED0-3814967A1700}"/>
          </ac:picMkLst>
        </pc:picChg>
        <pc:picChg chg="add del mod">
          <ac:chgData name="Bak, Seonmyeong" userId="45764959-3463-4734-8446-2d153af43fb2" providerId="ADAL" clId="{34C11B6B-FE6E-2042-8167-3B6A50D93876}" dt="2019-07-26T19:04:15.839" v="11756" actId="478"/>
          <ac:picMkLst>
            <pc:docMk/>
            <pc:sldMk cId="4105832856" sldId="471"/>
            <ac:picMk id="4" creationId="{CE85277C-9FB8-214F-AC23-43885F2AA1FE}"/>
          </ac:picMkLst>
        </pc:picChg>
      </pc:sldChg>
      <pc:sldChg chg="addSp delSp modSp add modNotes">
        <pc:chgData name="Bak, Seonmyeong" userId="45764959-3463-4734-8446-2d153af43fb2" providerId="ADAL" clId="{34C11B6B-FE6E-2042-8167-3B6A50D93876}" dt="2019-08-02T20:23:21.351" v="20774" actId="478"/>
        <pc:sldMkLst>
          <pc:docMk/>
          <pc:sldMk cId="2896549893" sldId="473"/>
        </pc:sldMkLst>
        <pc:spChg chg="mod">
          <ac:chgData name="Bak, Seonmyeong" userId="45764959-3463-4734-8446-2d153af43fb2" providerId="ADAL" clId="{34C11B6B-FE6E-2042-8167-3B6A50D93876}" dt="2019-07-26T21:14:24.782" v="17611" actId="1076"/>
          <ac:spMkLst>
            <pc:docMk/>
            <pc:sldMk cId="2896549893" sldId="473"/>
            <ac:spMk id="2" creationId="{CF208AC1-63B5-8C4D-946E-0FB868080192}"/>
          </ac:spMkLst>
        </pc:spChg>
        <pc:spChg chg="add mod">
          <ac:chgData name="Bak, Seonmyeong" userId="45764959-3463-4734-8446-2d153af43fb2" providerId="ADAL" clId="{34C11B6B-FE6E-2042-8167-3B6A50D93876}" dt="2019-08-02T20:22:20.918" v="20760" actId="1076"/>
          <ac:spMkLst>
            <pc:docMk/>
            <pc:sldMk cId="2896549893" sldId="473"/>
            <ac:spMk id="6" creationId="{9CC10C81-52EA-B44D-8713-7665A2132382}"/>
          </ac:spMkLst>
        </pc:spChg>
        <pc:spChg chg="add mod">
          <ac:chgData name="Bak, Seonmyeong" userId="45764959-3463-4734-8446-2d153af43fb2" providerId="ADAL" clId="{34C11B6B-FE6E-2042-8167-3B6A50D93876}" dt="2019-07-26T21:16:17.743" v="17694" actId="1035"/>
          <ac:spMkLst>
            <pc:docMk/>
            <pc:sldMk cId="2896549893" sldId="473"/>
            <ac:spMk id="8" creationId="{1E86192F-F0EF-2C4A-9347-32F0DE0D73FF}"/>
          </ac:spMkLst>
        </pc:spChg>
        <pc:spChg chg="add del mod">
          <ac:chgData name="Bak, Seonmyeong" userId="45764959-3463-4734-8446-2d153af43fb2" providerId="ADAL" clId="{34C11B6B-FE6E-2042-8167-3B6A50D93876}" dt="2019-08-02T20:23:21.351" v="20774" actId="478"/>
          <ac:spMkLst>
            <pc:docMk/>
            <pc:sldMk cId="2896549893" sldId="473"/>
            <ac:spMk id="9" creationId="{BD0BE8A4-D46D-BA4B-9932-F254C7147C30}"/>
          </ac:spMkLst>
        </pc:spChg>
        <pc:spChg chg="add del">
          <ac:chgData name="Bak, Seonmyeong" userId="45764959-3463-4734-8446-2d153af43fb2" providerId="ADAL" clId="{34C11B6B-FE6E-2042-8167-3B6A50D93876}" dt="2019-08-02T20:22:18.192" v="20758"/>
          <ac:spMkLst>
            <pc:docMk/>
            <pc:sldMk cId="2896549893" sldId="473"/>
            <ac:spMk id="11" creationId="{EC7154E1-D17E-8D48-8168-991315C21B29}"/>
          </ac:spMkLst>
        </pc:spChg>
        <pc:spChg chg="add mod">
          <ac:chgData name="Bak, Seonmyeong" userId="45764959-3463-4734-8446-2d153af43fb2" providerId="ADAL" clId="{34C11B6B-FE6E-2042-8167-3B6A50D93876}" dt="2019-08-02T20:22:23.789" v="20761" actId="571"/>
          <ac:spMkLst>
            <pc:docMk/>
            <pc:sldMk cId="2896549893" sldId="473"/>
            <ac:spMk id="12" creationId="{ED143197-3121-1040-8EFE-21D30D1B9382}"/>
          </ac:spMkLst>
        </pc:spChg>
        <pc:spChg chg="add del mod">
          <ac:chgData name="Bak, Seonmyeong" userId="45764959-3463-4734-8446-2d153af43fb2" providerId="ADAL" clId="{34C11B6B-FE6E-2042-8167-3B6A50D93876}" dt="2019-08-02T20:23:21.351" v="20774" actId="478"/>
          <ac:spMkLst>
            <pc:docMk/>
            <pc:sldMk cId="2896549893" sldId="473"/>
            <ac:spMk id="13" creationId="{F85ABBD1-0291-A940-84BE-F3734549384E}"/>
          </ac:spMkLst>
        </pc:spChg>
        <pc:spChg chg="add mod">
          <ac:chgData name="Bak, Seonmyeong" userId="45764959-3463-4734-8446-2d153af43fb2" providerId="ADAL" clId="{34C11B6B-FE6E-2042-8167-3B6A50D93876}" dt="2019-08-02T20:22:42.946" v="20765" actId="571"/>
          <ac:spMkLst>
            <pc:docMk/>
            <pc:sldMk cId="2896549893" sldId="473"/>
            <ac:spMk id="14" creationId="{EBABFDB8-8BCA-3F4F-B39D-CFE2B3ABA56C}"/>
          </ac:spMkLst>
        </pc:spChg>
        <pc:spChg chg="add del mod">
          <ac:chgData name="Bak, Seonmyeong" userId="45764959-3463-4734-8446-2d153af43fb2" providerId="ADAL" clId="{34C11B6B-FE6E-2042-8167-3B6A50D93876}" dt="2019-08-02T20:23:21.351" v="20774" actId="478"/>
          <ac:spMkLst>
            <pc:docMk/>
            <pc:sldMk cId="2896549893" sldId="473"/>
            <ac:spMk id="15" creationId="{B707C4F9-D2E6-A246-B706-AC7BA43B57E2}"/>
          </ac:spMkLst>
        </pc:spChg>
        <pc:spChg chg="add del mod">
          <ac:chgData name="Bak, Seonmyeong" userId="45764959-3463-4734-8446-2d153af43fb2" providerId="ADAL" clId="{34C11B6B-FE6E-2042-8167-3B6A50D93876}" dt="2019-08-02T20:23:21.351" v="20774" actId="478"/>
          <ac:spMkLst>
            <pc:docMk/>
            <pc:sldMk cId="2896549893" sldId="473"/>
            <ac:spMk id="16" creationId="{1AAB168F-9CA2-E14A-89B1-401FE230CFAA}"/>
          </ac:spMkLst>
        </pc:spChg>
        <pc:spChg chg="mod">
          <ac:chgData name="Bak, Seonmyeong" userId="45764959-3463-4734-8446-2d153af43fb2" providerId="ADAL" clId="{34C11B6B-FE6E-2042-8167-3B6A50D93876}" dt="2019-07-26T21:09:11.774" v="17063" actId="20577"/>
          <ac:spMkLst>
            <pc:docMk/>
            <pc:sldMk cId="2896549893" sldId="473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7-26T21:16:40.862" v="17715" actId="404"/>
          <ac:spMkLst>
            <pc:docMk/>
            <pc:sldMk cId="2896549893" sldId="473"/>
            <ac:spMk id="644" creationId="{00000000-0000-0000-0000-000000000000}"/>
          </ac:spMkLst>
        </pc:spChg>
        <pc:picChg chg="add mod">
          <ac:chgData name="Bak, Seonmyeong" userId="45764959-3463-4734-8446-2d153af43fb2" providerId="ADAL" clId="{34C11B6B-FE6E-2042-8167-3B6A50D93876}" dt="2019-07-26T21:15:12.333" v="17675" actId="1076"/>
          <ac:picMkLst>
            <pc:docMk/>
            <pc:sldMk cId="2896549893" sldId="473"/>
            <ac:picMk id="3" creationId="{55A0BD50-3A79-B743-BB76-CD0BE6486A63}"/>
          </ac:picMkLst>
        </pc:picChg>
        <pc:picChg chg="add mod">
          <ac:chgData name="Bak, Seonmyeong" userId="45764959-3463-4734-8446-2d153af43fb2" providerId="ADAL" clId="{34C11B6B-FE6E-2042-8167-3B6A50D93876}" dt="2019-07-26T21:16:14.476" v="17690" actId="12788"/>
          <ac:picMkLst>
            <pc:docMk/>
            <pc:sldMk cId="2896549893" sldId="473"/>
            <ac:picMk id="4" creationId="{2B94204D-7DAB-0743-950C-F634F5A74F36}"/>
          </ac:picMkLst>
        </pc:picChg>
        <pc:picChg chg="add mod">
          <ac:chgData name="Bak, Seonmyeong" userId="45764959-3463-4734-8446-2d153af43fb2" providerId="ADAL" clId="{34C11B6B-FE6E-2042-8167-3B6A50D93876}" dt="2019-07-26T21:16:07.755" v="17689" actId="12788"/>
          <ac:picMkLst>
            <pc:docMk/>
            <pc:sldMk cId="2896549893" sldId="473"/>
            <ac:picMk id="5" creationId="{FF003B08-0168-5149-83EC-AF93E4BBABB3}"/>
          </ac:picMkLst>
        </pc:picChg>
      </pc:sldChg>
      <pc:sldChg chg="addSp modSp add modNotes">
        <pc:chgData name="Bak, Seonmyeong" userId="45764959-3463-4734-8446-2d153af43fb2" providerId="ADAL" clId="{34C11B6B-FE6E-2042-8167-3B6A50D93876}" dt="2019-07-29T18:46:22.353" v="19552"/>
        <pc:sldMkLst>
          <pc:docMk/>
          <pc:sldMk cId="523191671" sldId="474"/>
        </pc:sldMkLst>
        <pc:spChg chg="add mod">
          <ac:chgData name="Bak, Seonmyeong" userId="45764959-3463-4734-8446-2d153af43fb2" providerId="ADAL" clId="{34C11B6B-FE6E-2042-8167-3B6A50D93876}" dt="2019-07-26T21:29:09.813" v="19508" actId="20577"/>
          <ac:spMkLst>
            <pc:docMk/>
            <pc:sldMk cId="523191671" sldId="474"/>
            <ac:spMk id="6" creationId="{2D63126C-896D-4C44-AA6D-B40B3B134EC3}"/>
          </ac:spMkLst>
        </pc:spChg>
        <pc:spChg chg="mod">
          <ac:chgData name="Bak, Seonmyeong" userId="45764959-3463-4734-8446-2d153af43fb2" providerId="ADAL" clId="{34C11B6B-FE6E-2042-8167-3B6A50D93876}" dt="2019-07-26T21:16:49.061" v="17717" actId="1076"/>
          <ac:spMkLst>
            <pc:docMk/>
            <pc:sldMk cId="523191671" sldId="474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7-26T21:27:26.452" v="19230"/>
          <ac:spMkLst>
            <pc:docMk/>
            <pc:sldMk cId="523191671" sldId="474"/>
            <ac:spMk id="644" creationId="{00000000-0000-0000-0000-000000000000}"/>
          </ac:spMkLst>
        </pc:spChg>
        <pc:picChg chg="add mod">
          <ac:chgData name="Bak, Seonmyeong" userId="45764959-3463-4734-8446-2d153af43fb2" providerId="ADAL" clId="{34C11B6B-FE6E-2042-8167-3B6A50D93876}" dt="2019-07-26T21:27:22.341" v="19227" actId="1076"/>
          <ac:picMkLst>
            <pc:docMk/>
            <pc:sldMk cId="523191671" sldId="474"/>
            <ac:picMk id="3" creationId="{92049703-AC74-724B-A59E-BDC843807BA8}"/>
          </ac:picMkLst>
        </pc:picChg>
      </pc:sldChg>
      <pc:sldChg chg="modSp add modNotes">
        <pc:chgData name="Bak, Seonmyeong" userId="45764959-3463-4734-8446-2d153af43fb2" providerId="ADAL" clId="{34C11B6B-FE6E-2042-8167-3B6A50D93876}" dt="2019-07-29T18:46:22.353" v="19552"/>
        <pc:sldMkLst>
          <pc:docMk/>
          <pc:sldMk cId="3619597272" sldId="475"/>
        </pc:sldMkLst>
        <pc:spChg chg="mod">
          <ac:chgData name="Bak, Seonmyeong" userId="45764959-3463-4734-8446-2d153af43fb2" providerId="ADAL" clId="{34C11B6B-FE6E-2042-8167-3B6A50D93876}" dt="2019-07-23T02:43:02.884" v="1204" actId="20577"/>
          <ac:spMkLst>
            <pc:docMk/>
            <pc:sldMk cId="3619597272" sldId="475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7-23T02:42:56.896" v="1180" actId="20577"/>
          <ac:spMkLst>
            <pc:docMk/>
            <pc:sldMk cId="3619597272" sldId="475"/>
            <ac:spMk id="644" creationId="{00000000-0000-0000-0000-000000000000}"/>
          </ac:spMkLst>
        </pc:spChg>
      </pc:sldChg>
      <pc:sldChg chg="modSp add modNotes">
        <pc:chgData name="Bak, Seonmyeong" userId="45764959-3463-4734-8446-2d153af43fb2" providerId="ADAL" clId="{34C11B6B-FE6E-2042-8167-3B6A50D93876}" dt="2019-08-02T19:46:23.093" v="20560" actId="6549"/>
        <pc:sldMkLst>
          <pc:docMk/>
          <pc:sldMk cId="2948736101" sldId="476"/>
        </pc:sldMkLst>
        <pc:spChg chg="mod">
          <ac:chgData name="Bak, Seonmyeong" userId="45764959-3463-4734-8446-2d153af43fb2" providerId="ADAL" clId="{34C11B6B-FE6E-2042-8167-3B6A50D93876}" dt="2019-07-23T02:43:15.483" v="1242" actId="20577"/>
          <ac:spMkLst>
            <pc:docMk/>
            <pc:sldMk cId="2948736101" sldId="476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8-02T19:46:23.093" v="20560" actId="6549"/>
          <ac:spMkLst>
            <pc:docMk/>
            <pc:sldMk cId="2948736101" sldId="476"/>
            <ac:spMk id="644" creationId="{00000000-0000-0000-0000-000000000000}"/>
          </ac:spMkLst>
        </pc:spChg>
      </pc:sldChg>
      <pc:sldChg chg="addSp delSp modSp add modNotes">
        <pc:chgData name="Bak, Seonmyeong" userId="45764959-3463-4734-8446-2d153af43fb2" providerId="ADAL" clId="{34C11B6B-FE6E-2042-8167-3B6A50D93876}" dt="2019-07-29T18:46:22.353" v="19552"/>
        <pc:sldMkLst>
          <pc:docMk/>
          <pc:sldMk cId="1566352321" sldId="478"/>
        </pc:sldMkLst>
        <pc:spChg chg="add mod">
          <ac:chgData name="Bak, Seonmyeong" userId="45764959-3463-4734-8446-2d153af43fb2" providerId="ADAL" clId="{34C11B6B-FE6E-2042-8167-3B6A50D93876}" dt="2019-07-26T01:23:23.902" v="11593" actId="113"/>
          <ac:spMkLst>
            <pc:docMk/>
            <pc:sldMk cId="1566352321" sldId="478"/>
            <ac:spMk id="3" creationId="{DB6A2EE4-BB72-4B46-979D-1960B930D4F6}"/>
          </ac:spMkLst>
        </pc:spChg>
        <pc:spChg chg="add mod">
          <ac:chgData name="Bak, Seonmyeong" userId="45764959-3463-4734-8446-2d153af43fb2" providerId="ADAL" clId="{34C11B6B-FE6E-2042-8167-3B6A50D93876}" dt="2019-07-26T18:42:58.254" v="11612" actId="20577"/>
          <ac:spMkLst>
            <pc:docMk/>
            <pc:sldMk cId="1566352321" sldId="478"/>
            <ac:spMk id="7" creationId="{91E6F3FF-3C51-A141-80CC-ABC1AD5E3A80}"/>
          </ac:spMkLst>
        </pc:spChg>
        <pc:spChg chg="add mod">
          <ac:chgData name="Bak, Seonmyeong" userId="45764959-3463-4734-8446-2d153af43fb2" providerId="ADAL" clId="{34C11B6B-FE6E-2042-8167-3B6A50D93876}" dt="2019-07-29T16:50:16.254" v="19542" actId="571"/>
          <ac:spMkLst>
            <pc:docMk/>
            <pc:sldMk cId="1566352321" sldId="478"/>
            <ac:spMk id="8" creationId="{52F9D3EC-6766-7642-94A2-498322570EC6}"/>
          </ac:spMkLst>
        </pc:spChg>
        <pc:spChg chg="mod">
          <ac:chgData name="Bak, Seonmyeong" userId="45764959-3463-4734-8446-2d153af43fb2" providerId="ADAL" clId="{34C11B6B-FE6E-2042-8167-3B6A50D93876}" dt="2019-07-25T18:05:30.645" v="5338" actId="20577"/>
          <ac:spMkLst>
            <pc:docMk/>
            <pc:sldMk cId="1566352321" sldId="478"/>
            <ac:spMk id="643" creationId="{00000000-0000-0000-0000-000000000000}"/>
          </ac:spMkLst>
        </pc:spChg>
        <pc:spChg chg="mod">
          <ac:chgData name="Bak, Seonmyeong" userId="45764959-3463-4734-8446-2d153af43fb2" providerId="ADAL" clId="{34C11B6B-FE6E-2042-8167-3B6A50D93876}" dt="2019-07-25T17:58:47.276" v="5215" actId="20577"/>
          <ac:spMkLst>
            <pc:docMk/>
            <pc:sldMk cId="1566352321" sldId="478"/>
            <ac:spMk id="644" creationId="{00000000-0000-0000-0000-000000000000}"/>
          </ac:spMkLst>
        </pc:spChg>
        <pc:picChg chg="add del mod modCrop">
          <ac:chgData name="Bak, Seonmyeong" userId="45764959-3463-4734-8446-2d153af43fb2" providerId="ADAL" clId="{34C11B6B-FE6E-2042-8167-3B6A50D93876}" dt="2019-07-25T19:26:41.951" v="9099" actId="478"/>
          <ac:picMkLst>
            <pc:docMk/>
            <pc:sldMk cId="1566352321" sldId="478"/>
            <ac:picMk id="5" creationId="{84DF0EFF-B695-0C46-8A36-90D3E4C69CD2}"/>
          </ac:picMkLst>
        </pc:picChg>
      </pc:sldChg>
      <pc:sldChg chg="delSp modSp add modNotes">
        <pc:chgData name="Bak, Seonmyeong" userId="45764959-3463-4734-8446-2d153af43fb2" providerId="ADAL" clId="{34C11B6B-FE6E-2042-8167-3B6A50D93876}" dt="2019-08-02T20:24:11.117" v="20806" actId="20577"/>
        <pc:sldMkLst>
          <pc:docMk/>
          <pc:sldMk cId="1482350417" sldId="480"/>
        </pc:sldMkLst>
        <pc:spChg chg="mod">
          <ac:chgData name="Bak, Seonmyeong" userId="45764959-3463-4734-8446-2d153af43fb2" providerId="ADAL" clId="{34C11B6B-FE6E-2042-8167-3B6A50D93876}" dt="2019-08-02T20:24:11.117" v="20806" actId="20577"/>
          <ac:spMkLst>
            <pc:docMk/>
            <pc:sldMk cId="1482350417" sldId="480"/>
            <ac:spMk id="644" creationId="{00000000-0000-0000-0000-000000000000}"/>
          </ac:spMkLst>
        </pc:spChg>
        <pc:picChg chg="del">
          <ac:chgData name="Bak, Seonmyeong" userId="45764959-3463-4734-8446-2d153af43fb2" providerId="ADAL" clId="{34C11B6B-FE6E-2042-8167-3B6A50D93876}" dt="2019-07-26T19:25:40.700" v="13333" actId="478"/>
          <ac:picMkLst>
            <pc:docMk/>
            <pc:sldMk cId="1482350417" sldId="480"/>
            <ac:picMk id="3" creationId="{99D64F66-D893-994D-8ED0-3814967A1700}"/>
          </ac:picMkLst>
        </pc:picChg>
        <pc:picChg chg="mod">
          <ac:chgData name="Bak, Seonmyeong" userId="45764959-3463-4734-8446-2d153af43fb2" providerId="ADAL" clId="{34C11B6B-FE6E-2042-8167-3B6A50D93876}" dt="2019-07-26T20:32:01.218" v="14682" actId="14100"/>
          <ac:picMkLst>
            <pc:docMk/>
            <pc:sldMk cId="1482350417" sldId="480"/>
            <ac:picMk id="4" creationId="{CE85277C-9FB8-214F-AC23-43885F2AA1FE}"/>
          </ac:picMkLst>
        </pc:picChg>
      </pc:sldChg>
      <pc:sldChg chg="modSp">
        <pc:chgData name="Bak, Seonmyeong" userId="45764959-3463-4734-8446-2d153af43fb2" providerId="ADAL" clId="{34C11B6B-FE6E-2042-8167-3B6A50D93876}" dt="2019-08-02T19:31:57.984" v="19686" actId="20577"/>
        <pc:sldMkLst>
          <pc:docMk/>
          <pc:sldMk cId="3735666229" sldId="484"/>
        </pc:sldMkLst>
        <pc:spChg chg="mod">
          <ac:chgData name="Bak, Seonmyeong" userId="45764959-3463-4734-8446-2d153af43fb2" providerId="ADAL" clId="{34C11B6B-FE6E-2042-8167-3B6A50D93876}" dt="2019-08-02T19:31:57.984" v="19686" actId="20577"/>
          <ac:spMkLst>
            <pc:docMk/>
            <pc:sldMk cId="3735666229" sldId="484"/>
            <ac:spMk id="644" creationId="{00000000-0000-0000-0000-000000000000}"/>
          </ac:spMkLst>
        </pc:spChg>
      </pc:sldChg>
    </pc:docChg>
  </pc:docChgLst>
  <pc:docChgLst>
    <pc:chgData name="Bak, Seonmyeong" userId="45764959-3463-4734-8446-2d153af43fb2" providerId="ADAL" clId="{4C376552-7ED4-407F-B1DE-E44D8F4C92A8}"/>
  </pc:docChgLst>
  <pc:docChgLst>
    <pc:chgData name="Seonmyeong Bak" userId="45764959-3463-4734-8446-2d153af43fb2" providerId="ADAL" clId="{635F17F3-FC4A-3B49-AD63-E450CAF7A5AB}"/>
  </pc:docChgLst>
  <pc:docChgLst>
    <pc:chgData name="Bak, Seonmyeong" userId="45764959-3463-4734-8446-2d153af43fb2" providerId="ADAL" clId="{8747B9C8-1FB4-CF4B-8394-176F88B70C06}"/>
  </pc:docChgLst>
  <pc:docChgLst>
    <pc:chgData name="Bak, Seonmyeong" userId="45764959-3463-4734-8446-2d153af43fb2" providerId="ADAL" clId="{2354CF57-15F3-8043-B2B1-AC4267FB8610}"/>
    <pc:docChg chg="undo redo custSel addSld delSld modSld modMainMaster">
      <pc:chgData name="Bak, Seonmyeong" userId="45764959-3463-4734-8446-2d153af43fb2" providerId="ADAL" clId="{2354CF57-15F3-8043-B2B1-AC4267FB8610}" dt="2019-08-07T00:34:29.625" v="4180" actId="478"/>
      <pc:docMkLst>
        <pc:docMk/>
      </pc:docMkLst>
      <pc:sldChg chg="modSp">
        <pc:chgData name="Bak, Seonmyeong" userId="45764959-3463-4734-8446-2d153af43fb2" providerId="ADAL" clId="{2354CF57-15F3-8043-B2B1-AC4267FB8610}" dt="2019-08-06T04:27:32.922" v="2702" actId="403"/>
        <pc:sldMkLst>
          <pc:docMk/>
          <pc:sldMk cId="401822329" sldId="256"/>
        </pc:sldMkLst>
        <pc:spChg chg="mod">
          <ac:chgData name="Bak, Seonmyeong" userId="45764959-3463-4734-8446-2d153af43fb2" providerId="ADAL" clId="{2354CF57-15F3-8043-B2B1-AC4267FB8610}" dt="2019-08-06T04:27:28.886" v="2700" actId="403"/>
          <ac:spMkLst>
            <pc:docMk/>
            <pc:sldMk cId="401822329" sldId="256"/>
            <ac:spMk id="2" creationId="{00000000-0000-0000-0000-000000000000}"/>
          </ac:spMkLst>
        </pc:spChg>
        <pc:spChg chg="mod">
          <ac:chgData name="Bak, Seonmyeong" userId="45764959-3463-4734-8446-2d153af43fb2" providerId="ADAL" clId="{2354CF57-15F3-8043-B2B1-AC4267FB8610}" dt="2019-08-06T04:27:32.922" v="2702" actId="403"/>
          <ac:spMkLst>
            <pc:docMk/>
            <pc:sldMk cId="401822329" sldId="256"/>
            <ac:spMk id="3" creationId="{00000000-0000-0000-0000-000000000000}"/>
          </ac:spMkLst>
        </pc:spChg>
      </pc:sldChg>
      <pc:sldChg chg="addSp delSp modSp">
        <pc:chgData name="Bak, Seonmyeong" userId="45764959-3463-4734-8446-2d153af43fb2" providerId="ADAL" clId="{2354CF57-15F3-8043-B2B1-AC4267FB8610}" dt="2019-08-07T00:34:29.625" v="4180" actId="478"/>
        <pc:sldMkLst>
          <pc:docMk/>
          <pc:sldMk cId="136491687" sldId="463"/>
        </pc:sldMkLst>
        <pc:spChg chg="del mod">
          <ac:chgData name="Bak, Seonmyeong" userId="45764959-3463-4734-8446-2d153af43fb2" providerId="ADAL" clId="{2354CF57-15F3-8043-B2B1-AC4267FB8610}" dt="2019-08-07T00:34:29.625" v="4180" actId="478"/>
          <ac:spMkLst>
            <pc:docMk/>
            <pc:sldMk cId="136491687" sldId="463"/>
            <ac:spMk id="2" creationId="{CF208AC1-63B5-8C4D-946E-0FB868080192}"/>
          </ac:spMkLst>
        </pc:spChg>
        <pc:spChg chg="add">
          <ac:chgData name="Bak, Seonmyeong" userId="45764959-3463-4734-8446-2d153af43fb2" providerId="ADAL" clId="{2354CF57-15F3-8043-B2B1-AC4267FB8610}" dt="2019-08-07T00:34:25.385" v="4179"/>
          <ac:spMkLst>
            <pc:docMk/>
            <pc:sldMk cId="136491687" sldId="463"/>
            <ac:spMk id="6" creationId="{8AA0CCCE-756F-9B42-8845-04C5C261A3C9}"/>
          </ac:spMkLst>
        </pc:spChg>
        <pc:spChg chg="mod">
          <ac:chgData name="Bak, Seonmyeong" userId="45764959-3463-4734-8446-2d153af43fb2" providerId="ADAL" clId="{2354CF57-15F3-8043-B2B1-AC4267FB8610}" dt="2019-08-06T12:50:15.396" v="4037" actId="20577"/>
          <ac:spMkLst>
            <pc:docMk/>
            <pc:sldMk cId="136491687" sldId="463"/>
            <ac:spMk id="644" creationId="{00000000-0000-0000-0000-000000000000}"/>
          </ac:spMkLst>
        </pc:spChg>
        <pc:picChg chg="mod">
          <ac:chgData name="Bak, Seonmyeong" userId="45764959-3463-4734-8446-2d153af43fb2" providerId="ADAL" clId="{2354CF57-15F3-8043-B2B1-AC4267FB8610}" dt="2019-08-06T02:56:39.197" v="894" actId="1076"/>
          <ac:picMkLst>
            <pc:docMk/>
            <pc:sldMk cId="136491687" sldId="463"/>
            <ac:picMk id="3" creationId="{34B6319D-A4BD-3C49-B87A-01348E4D8623}"/>
          </ac:picMkLst>
        </pc:picChg>
      </pc:sldChg>
      <pc:sldChg chg="modSp">
        <pc:chgData name="Bak, Seonmyeong" userId="45764959-3463-4734-8446-2d153af43fb2" providerId="ADAL" clId="{2354CF57-15F3-8043-B2B1-AC4267FB8610}" dt="2019-08-06T04:28:11.815" v="2706" actId="113"/>
        <pc:sldMkLst>
          <pc:docMk/>
          <pc:sldMk cId="1835083480" sldId="465"/>
        </pc:sldMkLst>
        <pc:spChg chg="mod">
          <ac:chgData name="Bak, Seonmyeong" userId="45764959-3463-4734-8446-2d153af43fb2" providerId="ADAL" clId="{2354CF57-15F3-8043-B2B1-AC4267FB8610}" dt="2019-08-06T04:28:11.815" v="2706" actId="113"/>
          <ac:spMkLst>
            <pc:docMk/>
            <pc:sldMk cId="1835083480" sldId="465"/>
            <ac:spMk id="644" creationId="{00000000-0000-0000-0000-000000000000}"/>
          </ac:spMkLst>
        </pc:spChg>
        <pc:picChg chg="mod">
          <ac:chgData name="Bak, Seonmyeong" userId="45764959-3463-4734-8446-2d153af43fb2" providerId="ADAL" clId="{2354CF57-15F3-8043-B2B1-AC4267FB8610}" dt="2019-08-06T02:16:54.536" v="207" actId="1076"/>
          <ac:picMkLst>
            <pc:docMk/>
            <pc:sldMk cId="1835083480" sldId="465"/>
            <ac:picMk id="3" creationId="{57897D5A-A281-0A45-B812-F47A3FF13B01}"/>
          </ac:picMkLst>
        </pc:picChg>
      </pc:sldChg>
      <pc:sldChg chg="add">
        <pc:chgData name="Bak, Seonmyeong" userId="45764959-3463-4734-8446-2d153af43fb2" providerId="ADAL" clId="{2354CF57-15F3-8043-B2B1-AC4267FB8610}" dt="2019-08-06T04:17:25.113" v="2000"/>
        <pc:sldMkLst>
          <pc:docMk/>
          <pc:sldMk cId="2669719586" sldId="466"/>
        </pc:sldMkLst>
      </pc:sldChg>
      <pc:sldChg chg="modSp del modTransition">
        <pc:chgData name="Bak, Seonmyeong" userId="45764959-3463-4734-8446-2d153af43fb2" providerId="ADAL" clId="{2354CF57-15F3-8043-B2B1-AC4267FB8610}" dt="2019-08-06T04:17:21.830" v="1999" actId="2696"/>
        <pc:sldMkLst>
          <pc:docMk/>
          <pc:sldMk cId="3963659097" sldId="466"/>
        </pc:sldMkLst>
        <pc:spChg chg="mod">
          <ac:chgData name="Bak, Seonmyeong" userId="45764959-3463-4734-8446-2d153af43fb2" providerId="ADAL" clId="{2354CF57-15F3-8043-B2B1-AC4267FB8610}" dt="2019-08-06T02:10:28.886" v="34" actId="255"/>
          <ac:spMkLst>
            <pc:docMk/>
            <pc:sldMk cId="3963659097" sldId="466"/>
            <ac:spMk id="7" creationId="{D97DCA0E-7892-B846-B171-7F60420C7BD3}"/>
          </ac:spMkLst>
        </pc:spChg>
        <pc:spChg chg="mod">
          <ac:chgData name="Bak, Seonmyeong" userId="45764959-3463-4734-8446-2d153af43fb2" providerId="ADAL" clId="{2354CF57-15F3-8043-B2B1-AC4267FB8610}" dt="2019-08-06T02:11:05.060" v="36" actId="1582"/>
          <ac:spMkLst>
            <pc:docMk/>
            <pc:sldMk cId="3963659097" sldId="466"/>
            <ac:spMk id="644" creationId="{00000000-0000-0000-0000-000000000000}"/>
          </ac:spMkLst>
        </pc:spChg>
      </pc:sldChg>
      <pc:sldChg chg="addSp delSp modSp">
        <pc:chgData name="Bak, Seonmyeong" userId="45764959-3463-4734-8446-2d153af43fb2" providerId="ADAL" clId="{2354CF57-15F3-8043-B2B1-AC4267FB8610}" dt="2019-08-07T00:34:17.383" v="4178" actId="478"/>
        <pc:sldMkLst>
          <pc:docMk/>
          <pc:sldMk cId="3516819985" sldId="467"/>
        </pc:sldMkLst>
        <pc:spChg chg="del mod">
          <ac:chgData name="Bak, Seonmyeong" userId="45764959-3463-4734-8446-2d153af43fb2" providerId="ADAL" clId="{2354CF57-15F3-8043-B2B1-AC4267FB8610}" dt="2019-08-07T00:34:17.383" v="4178" actId="478"/>
          <ac:spMkLst>
            <pc:docMk/>
            <pc:sldMk cId="3516819985" sldId="467"/>
            <ac:spMk id="2" creationId="{CF208AC1-63B5-8C4D-946E-0FB868080192}"/>
          </ac:spMkLst>
        </pc:spChg>
        <pc:spChg chg="mod">
          <ac:chgData name="Bak, Seonmyeong" userId="45764959-3463-4734-8446-2d153af43fb2" providerId="ADAL" clId="{2354CF57-15F3-8043-B2B1-AC4267FB8610}" dt="2019-08-06T02:28:53.249" v="427" actId="1076"/>
          <ac:spMkLst>
            <pc:docMk/>
            <pc:sldMk cId="3516819985" sldId="467"/>
            <ac:spMk id="142" creationId="{F0A409BD-0B0C-E646-B49C-87D70070252C}"/>
          </ac:spMkLst>
        </pc:spChg>
        <pc:spChg chg="mod">
          <ac:chgData name="Bak, Seonmyeong" userId="45764959-3463-4734-8446-2d153af43fb2" providerId="ADAL" clId="{2354CF57-15F3-8043-B2B1-AC4267FB8610}" dt="2019-08-06T02:28:53.249" v="427" actId="1076"/>
          <ac:spMkLst>
            <pc:docMk/>
            <pc:sldMk cId="3516819985" sldId="467"/>
            <ac:spMk id="143" creationId="{B33C9BB8-2416-964E-8DFD-6CF982118BA8}"/>
          </ac:spMkLst>
        </pc:spChg>
        <pc:spChg chg="mod">
          <ac:chgData name="Bak, Seonmyeong" userId="45764959-3463-4734-8446-2d153af43fb2" providerId="ADAL" clId="{2354CF57-15F3-8043-B2B1-AC4267FB8610}" dt="2019-08-06T02:28:53.249" v="427" actId="1076"/>
          <ac:spMkLst>
            <pc:docMk/>
            <pc:sldMk cId="3516819985" sldId="467"/>
            <ac:spMk id="144" creationId="{ADF1B608-4CF6-AC4B-BCBF-6E274B2BBEEB}"/>
          </ac:spMkLst>
        </pc:spChg>
        <pc:spChg chg="mod">
          <ac:chgData name="Bak, Seonmyeong" userId="45764959-3463-4734-8446-2d153af43fb2" providerId="ADAL" clId="{2354CF57-15F3-8043-B2B1-AC4267FB8610}" dt="2019-08-06T02:28:53.249" v="427" actId="1076"/>
          <ac:spMkLst>
            <pc:docMk/>
            <pc:sldMk cId="3516819985" sldId="467"/>
            <ac:spMk id="145" creationId="{354159ED-2A48-9844-B7D7-806FFC971643}"/>
          </ac:spMkLst>
        </pc:spChg>
        <pc:spChg chg="mod">
          <ac:chgData name="Bak, Seonmyeong" userId="45764959-3463-4734-8446-2d153af43fb2" providerId="ADAL" clId="{2354CF57-15F3-8043-B2B1-AC4267FB8610}" dt="2019-08-06T02:28:53.249" v="427" actId="1076"/>
          <ac:spMkLst>
            <pc:docMk/>
            <pc:sldMk cId="3516819985" sldId="467"/>
            <ac:spMk id="146" creationId="{6B9D5584-0D87-8B45-ACE8-31EACF97166B}"/>
          </ac:spMkLst>
        </pc:spChg>
        <pc:spChg chg="mod">
          <ac:chgData name="Bak, Seonmyeong" userId="45764959-3463-4734-8446-2d153af43fb2" providerId="ADAL" clId="{2354CF57-15F3-8043-B2B1-AC4267FB8610}" dt="2019-08-06T02:28:53.249" v="427" actId="1076"/>
          <ac:spMkLst>
            <pc:docMk/>
            <pc:sldMk cId="3516819985" sldId="467"/>
            <ac:spMk id="147" creationId="{D8769E96-EC2F-AD40-828E-6DDFE5B7E6C9}"/>
          </ac:spMkLst>
        </pc:spChg>
        <pc:spChg chg="mod">
          <ac:chgData name="Bak, Seonmyeong" userId="45764959-3463-4734-8446-2d153af43fb2" providerId="ADAL" clId="{2354CF57-15F3-8043-B2B1-AC4267FB8610}" dt="2019-08-06T02:28:53.249" v="427" actId="1076"/>
          <ac:spMkLst>
            <pc:docMk/>
            <pc:sldMk cId="3516819985" sldId="467"/>
            <ac:spMk id="148" creationId="{890E3B1C-EE05-8441-B746-F320E1FEEF9D}"/>
          </ac:spMkLst>
        </pc:spChg>
        <pc:spChg chg="mod">
          <ac:chgData name="Bak, Seonmyeong" userId="45764959-3463-4734-8446-2d153af43fb2" providerId="ADAL" clId="{2354CF57-15F3-8043-B2B1-AC4267FB8610}" dt="2019-08-06T02:28:53.249" v="427" actId="1076"/>
          <ac:spMkLst>
            <pc:docMk/>
            <pc:sldMk cId="3516819985" sldId="467"/>
            <ac:spMk id="149" creationId="{2343D92A-67C8-5D4B-ACAA-4EEEB3DAB30A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51" creationId="{5B15329B-35C0-404C-89AD-3C936F8DBD35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52" creationId="{BEAF63CF-F0F9-7040-9943-127D030ED25C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53" creationId="{AD80A4F3-F4BE-E84D-A810-5C66ED34245D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54" creationId="{754D97DB-0025-5045-8973-3915955F4815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55" creationId="{13FEAC8F-24AB-3A41-A4E4-57303FC3BB4F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56" creationId="{6BD6AA36-D80D-0D48-845B-0904F9F1B2F8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57" creationId="{E29C9676-C598-F441-9A73-B4BC2A6C137D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58" creationId="{123D5F4A-A8DE-0242-A854-702168ED4E37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59" creationId="{CF11621D-028B-8548-ADBB-5AC6926B5823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60" creationId="{FF8C8D60-77AF-ED43-88EE-D8553AF91EB1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61" creationId="{AB72F897-0B88-2045-9C6C-64551B52413C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62" creationId="{BBB28814-F50C-B745-B3EB-B00506C15EF6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64" creationId="{FEC9A95E-5949-EA4B-AA93-5571C312EE70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65" creationId="{1E623F81-F6E0-3A49-8A37-58FF98D89A0B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66" creationId="{E674B7C4-CEEC-3641-8DD4-CA55D1E1AA76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67" creationId="{73323140-A03E-5B4C-9983-DDC31F1E5FC3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68" creationId="{BECB7A76-3D9C-8941-A9FC-DFF73E4A6E9D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69" creationId="{76334C59-0CA6-9F41-B6BB-892921B3F24F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71" creationId="{7BC11EBC-65AA-3449-91C0-2B8F478BC0DF}"/>
          </ac:spMkLst>
        </pc:spChg>
        <pc:spChg chg="mod">
          <ac:chgData name="Bak, Seonmyeong" userId="45764959-3463-4734-8446-2d153af43fb2" providerId="ADAL" clId="{2354CF57-15F3-8043-B2B1-AC4267FB8610}" dt="2019-08-06T02:28:21.756" v="424" actId="403"/>
          <ac:spMkLst>
            <pc:docMk/>
            <pc:sldMk cId="3516819985" sldId="467"/>
            <ac:spMk id="172" creationId="{434E8FA5-9852-524D-92D4-0136B655EC69}"/>
          </ac:spMkLst>
        </pc:spChg>
        <pc:spChg chg="mod">
          <ac:chgData name="Bak, Seonmyeong" userId="45764959-3463-4734-8446-2d153af43fb2" providerId="ADAL" clId="{2354CF57-15F3-8043-B2B1-AC4267FB8610}" dt="2019-08-07T00:31:29.534" v="4177" actId="552"/>
          <ac:spMkLst>
            <pc:docMk/>
            <pc:sldMk cId="3516819985" sldId="467"/>
            <ac:spMk id="175" creationId="{AF9E9DC2-6CD8-AE45-9A6C-1C91FAAAA642}"/>
          </ac:spMkLst>
        </pc:spChg>
        <pc:spChg chg="mod">
          <ac:chgData name="Bak, Seonmyeong" userId="45764959-3463-4734-8446-2d153af43fb2" providerId="ADAL" clId="{2354CF57-15F3-8043-B2B1-AC4267FB8610}" dt="2019-08-07T00:31:29.534" v="4177" actId="552"/>
          <ac:spMkLst>
            <pc:docMk/>
            <pc:sldMk cId="3516819985" sldId="467"/>
            <ac:spMk id="176" creationId="{EDB5DE68-D972-794E-826E-F88344AFF306}"/>
          </ac:spMkLst>
        </pc:spChg>
        <pc:spChg chg="mod">
          <ac:chgData name="Bak, Seonmyeong" userId="45764959-3463-4734-8446-2d153af43fb2" providerId="ADAL" clId="{2354CF57-15F3-8043-B2B1-AC4267FB8610}" dt="2019-08-07T00:31:29.534" v="4177" actId="552"/>
          <ac:spMkLst>
            <pc:docMk/>
            <pc:sldMk cId="3516819985" sldId="467"/>
            <ac:spMk id="177" creationId="{1FF6FDE2-E061-3A46-A97B-813252558CEE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83" creationId="{D562BDF0-007E-034B-810C-1770A6B33906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84" creationId="{764D7132-00F9-5646-974B-81FC2CA8EE8C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86" creationId="{69870F19-A7FC-E946-B3DD-35B3A64D3F98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87" creationId="{DB2C8ECA-A23F-B849-9E6A-9879FFD72926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88" creationId="{71CAD394-9CA8-CF49-AC1D-BCAF9655215E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89" creationId="{1DBE6F5F-364C-1740-B2E5-9C443386B0F5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90" creationId="{6D13C081-D7F5-134C-80A0-1958E5FF931F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92" creationId="{D5E310D2-32BB-404B-B2B9-0F7437537BFE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93" creationId="{A9B06925-F5A4-014B-A962-F09401ED2245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94" creationId="{377936D1-0A05-4F45-B07B-B002FC0695EE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95" creationId="{5BD2FFDA-904C-E248-9C67-BACB73D22B05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198" creationId="{FBB748E8-7C4A-444A-AE1F-F4BC66BF43A3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00" creationId="{81FC5025-9EE5-B64D-92E2-42464EEAE172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01" creationId="{96F00C10-DD5D-7047-AA18-FD34D69E3BF8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03" creationId="{ECFDC1FC-5BA5-5241-AE29-2131F421A1D7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04" creationId="{6160A4A0-F75A-C94A-8B67-816D04B21083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05" creationId="{A89E0A73-D12C-4D47-A364-151200FF6625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06" creationId="{C181CA01-1CA2-C148-8932-554F4265B6D7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07" creationId="{D1E9145B-4CFA-6C4E-9305-408CA6F6FA73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08" creationId="{D73E4025-EFDE-864A-B02E-8EF47FC26217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09" creationId="{193DBCA1-8039-C041-A35E-D482858FC2BC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10" creationId="{24CE0FAB-CBA3-C945-A1C1-8CD8C8C532B7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14" creationId="{67BF98FD-7D6A-A741-9508-3F591AD93D62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15" creationId="{84E62FA5-D677-C541-8692-058654D12EBE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17" creationId="{F3B4B892-AF23-4147-A680-814237366A30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18" creationId="{83F1E2F6-0645-C244-95D7-2EC1F7AA1289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19" creationId="{516062B4-524E-6E47-9522-469059D8202D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20" creationId="{55D04DB3-C4FA-024A-BE2E-D10B93367CE7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21" creationId="{46AB9B5D-EFC1-A248-9997-02DD86612996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22" creationId="{C9214D54-A531-3541-828B-3706CAFADCC2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23" creationId="{D5D65AA3-8B7E-254F-A3C4-ECF8AC0B15C4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24" creationId="{3F048E6F-D4B3-B041-B863-E534A1E6494F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25" creationId="{B1B0AA6A-2D40-1745-988D-10800259016D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29" creationId="{CA2076D6-E0EB-1B46-B0FA-2A42BE50E314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31" creationId="{C72DE542-5B1F-1F49-8AA9-FD788E54A1DD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33" creationId="{81111FB2-356B-7241-8C2C-F7928CF8F822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34" creationId="{62FA19F8-A9D4-AB45-80D3-4B59CF0A4EAB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35" creationId="{40848C74-EE56-0545-A205-512BC3AFCA46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36" creationId="{58350C9C-75A9-AB4E-BCC3-AB0680A2B518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38" creationId="{927E58C9-E576-5D45-B8A7-DAB4388AD20D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39" creationId="{A779F8A1-3C2F-0C4D-BB86-834A800AD0A1}"/>
          </ac:spMkLst>
        </pc:spChg>
        <pc:spChg chg="mod">
          <ac:chgData name="Bak, Seonmyeong" userId="45764959-3463-4734-8446-2d153af43fb2" providerId="ADAL" clId="{2354CF57-15F3-8043-B2B1-AC4267FB8610}" dt="2019-08-06T02:29:44.355" v="456" actId="404"/>
          <ac:spMkLst>
            <pc:docMk/>
            <pc:sldMk cId="3516819985" sldId="467"/>
            <ac:spMk id="240" creationId="{74566ACB-78E6-3A4B-BED7-92D447B426EA}"/>
          </ac:spMkLst>
        </pc:spChg>
        <pc:spChg chg="mod">
          <ac:chgData name="Bak, Seonmyeong" userId="45764959-3463-4734-8446-2d153af43fb2" providerId="ADAL" clId="{2354CF57-15F3-8043-B2B1-AC4267FB8610}" dt="2019-08-06T04:27:52.548" v="2704" actId="113"/>
          <ac:spMkLst>
            <pc:docMk/>
            <pc:sldMk cId="3516819985" sldId="467"/>
            <ac:spMk id="241" creationId="{FE78B870-B557-E840-9FED-F22BEA500A26}"/>
          </ac:spMkLst>
        </pc:spChg>
        <pc:spChg chg="mod">
          <ac:chgData name="Bak, Seonmyeong" userId="45764959-3463-4734-8446-2d153af43fb2" providerId="ADAL" clId="{2354CF57-15F3-8043-B2B1-AC4267FB8610}" dt="2019-08-06T04:16:14.754" v="1967" actId="1035"/>
          <ac:spMkLst>
            <pc:docMk/>
            <pc:sldMk cId="3516819985" sldId="467"/>
            <ac:spMk id="242" creationId="{6B5C565B-547A-DB44-97A4-0602F6F78477}"/>
          </ac:spMkLst>
        </pc:spChg>
        <pc:spChg chg="mod">
          <ac:chgData name="Bak, Seonmyeong" userId="45764959-3463-4734-8446-2d153af43fb2" providerId="ADAL" clId="{2354CF57-15F3-8043-B2B1-AC4267FB8610}" dt="2019-08-07T00:31:29.534" v="4177" actId="552"/>
          <ac:spMkLst>
            <pc:docMk/>
            <pc:sldMk cId="3516819985" sldId="467"/>
            <ac:spMk id="243" creationId="{9DB0F655-23E5-164D-8737-69ABFA7A606E}"/>
          </ac:spMkLst>
        </pc:spChg>
        <pc:spChg chg="add">
          <ac:chgData name="Bak, Seonmyeong" userId="45764959-3463-4734-8446-2d153af43fb2" providerId="ADAL" clId="{2354CF57-15F3-8043-B2B1-AC4267FB8610}" dt="2019-08-06T04:16:10.234" v="1962"/>
          <ac:spMkLst>
            <pc:docMk/>
            <pc:sldMk cId="3516819985" sldId="467"/>
            <ac:spMk id="277" creationId="{35CA595E-55A1-8B42-AD68-846EBC8F62DB}"/>
          </ac:spMkLst>
        </pc:spChg>
        <pc:spChg chg="mod">
          <ac:chgData name="Bak, Seonmyeong" userId="45764959-3463-4734-8446-2d153af43fb2" providerId="ADAL" clId="{2354CF57-15F3-8043-B2B1-AC4267FB8610}" dt="2019-08-06T02:30:40.480" v="475" actId="1076"/>
          <ac:spMkLst>
            <pc:docMk/>
            <pc:sldMk cId="3516819985" sldId="467"/>
            <ac:spMk id="652" creationId="{680F9FB8-7352-5A42-81F2-AB1AA7D76715}"/>
          </ac:spMkLst>
        </pc:spChg>
        <pc:grpChg chg="mod">
          <ac:chgData name="Bak, Seonmyeong" userId="45764959-3463-4734-8446-2d153af43fb2" providerId="ADAL" clId="{2354CF57-15F3-8043-B2B1-AC4267FB8610}" dt="2019-08-06T02:28:53.249" v="427" actId="1076"/>
          <ac:grpSpMkLst>
            <pc:docMk/>
            <pc:sldMk cId="3516819985" sldId="467"/>
            <ac:grpSpMk id="150" creationId="{3D2E3F3E-24E0-C541-9FF5-36ACD2AC6EE5}"/>
          </ac:grpSpMkLst>
        </pc:grpChg>
        <pc:grpChg chg="mod">
          <ac:chgData name="Bak, Seonmyeong" userId="45764959-3463-4734-8446-2d153af43fb2" providerId="ADAL" clId="{2354CF57-15F3-8043-B2B1-AC4267FB8610}" dt="2019-08-06T02:30:40.480" v="475" actId="1076"/>
          <ac:grpSpMkLst>
            <pc:docMk/>
            <pc:sldMk cId="3516819985" sldId="467"/>
            <ac:grpSpMk id="180" creationId="{93B6BB4A-08D0-514A-A688-E7FFC7B25904}"/>
          </ac:grpSpMkLst>
        </pc:grpChg>
        <pc:grpChg chg="mod">
          <ac:chgData name="Bak, Seonmyeong" userId="45764959-3463-4734-8446-2d153af43fb2" providerId="ADAL" clId="{2354CF57-15F3-8043-B2B1-AC4267FB8610}" dt="2019-08-06T02:30:40.480" v="475" actId="1076"/>
          <ac:grpSpMkLst>
            <pc:docMk/>
            <pc:sldMk cId="3516819985" sldId="467"/>
            <ac:grpSpMk id="196" creationId="{A35D69B4-BA63-B843-BB2F-4A7FBC0D2AB7}"/>
          </ac:grpSpMkLst>
        </pc:grpChg>
        <pc:grpChg chg="mod">
          <ac:chgData name="Bak, Seonmyeong" userId="45764959-3463-4734-8446-2d153af43fb2" providerId="ADAL" clId="{2354CF57-15F3-8043-B2B1-AC4267FB8610}" dt="2019-08-06T02:30:40.480" v="475" actId="1076"/>
          <ac:grpSpMkLst>
            <pc:docMk/>
            <pc:sldMk cId="3516819985" sldId="467"/>
            <ac:grpSpMk id="211" creationId="{8D67A667-24C6-5740-9D99-FA16DE934FBC}"/>
          </ac:grpSpMkLst>
        </pc:grpChg>
        <pc:grpChg chg="mod">
          <ac:chgData name="Bak, Seonmyeong" userId="45764959-3463-4734-8446-2d153af43fb2" providerId="ADAL" clId="{2354CF57-15F3-8043-B2B1-AC4267FB8610}" dt="2019-08-06T02:30:40.480" v="475" actId="1076"/>
          <ac:grpSpMkLst>
            <pc:docMk/>
            <pc:sldMk cId="3516819985" sldId="467"/>
            <ac:grpSpMk id="226" creationId="{76A48B73-6505-A04E-ABD1-CA3D0005CA19}"/>
          </ac:grpSpMkLst>
        </pc:grpChg>
        <pc:grpChg chg="mod">
          <ac:chgData name="Bak, Seonmyeong" userId="45764959-3463-4734-8446-2d153af43fb2" providerId="ADAL" clId="{2354CF57-15F3-8043-B2B1-AC4267FB8610}" dt="2019-08-06T02:28:53.249" v="427" actId="1076"/>
          <ac:grpSpMkLst>
            <pc:docMk/>
            <pc:sldMk cId="3516819985" sldId="467"/>
            <ac:grpSpMk id="648" creationId="{A97F6EB8-3337-EB49-8DC6-17EB421FA209}"/>
          </ac:grpSpMkLst>
        </pc:grpChg>
        <pc:graphicFrameChg chg="mod modGraphic">
          <ac:chgData name="Bak, Seonmyeong" userId="45764959-3463-4734-8446-2d153af43fb2" providerId="ADAL" clId="{2354CF57-15F3-8043-B2B1-AC4267FB8610}" dt="2019-08-06T02:30:40.480" v="475" actId="1076"/>
          <ac:graphicFrameMkLst>
            <pc:docMk/>
            <pc:sldMk cId="3516819985" sldId="467"/>
            <ac:graphicFrameMk id="178" creationId="{E5CAF065-081A-5B4C-83EA-21F869FA8BB6}"/>
          </ac:graphicFrameMkLst>
        </pc:graphicFrameChg>
        <pc:graphicFrameChg chg="mod modGraphic">
          <ac:chgData name="Bak, Seonmyeong" userId="45764959-3463-4734-8446-2d153af43fb2" providerId="ADAL" clId="{2354CF57-15F3-8043-B2B1-AC4267FB8610}" dt="2019-08-06T02:30:40.480" v="475" actId="1076"/>
          <ac:graphicFrameMkLst>
            <pc:docMk/>
            <pc:sldMk cId="3516819985" sldId="467"/>
            <ac:graphicFrameMk id="179" creationId="{0A418AC8-6C1E-6744-85DE-AC25D2571E97}"/>
          </ac:graphicFrameMkLst>
        </pc:graphicFrameChg>
        <pc:cxnChg chg="mod">
          <ac:chgData name="Bak, Seonmyeong" userId="45764959-3463-4734-8446-2d153af43fb2" providerId="ADAL" clId="{2354CF57-15F3-8043-B2B1-AC4267FB8610}" dt="2019-08-06T02:28:53.249" v="427" actId="1076"/>
          <ac:cxnSpMkLst>
            <pc:docMk/>
            <pc:sldMk cId="3516819985" sldId="467"/>
            <ac:cxnSpMk id="173" creationId="{8DEB6140-4836-6747-98EB-863B8FC01682}"/>
          </ac:cxnSpMkLst>
        </pc:cxnChg>
        <pc:cxnChg chg="mod">
          <ac:chgData name="Bak, Seonmyeong" userId="45764959-3463-4734-8446-2d153af43fb2" providerId="ADAL" clId="{2354CF57-15F3-8043-B2B1-AC4267FB8610}" dt="2019-08-06T02:28:53.249" v="427" actId="1076"/>
          <ac:cxnSpMkLst>
            <pc:docMk/>
            <pc:sldMk cId="3516819985" sldId="467"/>
            <ac:cxnSpMk id="174" creationId="{5D2806E2-72B3-CF4C-AA05-048E7A3CB018}"/>
          </ac:cxnSpMkLst>
        </pc:cxnChg>
        <pc:cxnChg chg="mod">
          <ac:chgData name="Bak, Seonmyeong" userId="45764959-3463-4734-8446-2d153af43fb2" providerId="ADAL" clId="{2354CF57-15F3-8043-B2B1-AC4267FB8610}" dt="2019-08-06T02:28:53.249" v="427" actId="1076"/>
          <ac:cxnSpMkLst>
            <pc:docMk/>
            <pc:sldMk cId="3516819985" sldId="467"/>
            <ac:cxnSpMk id="244" creationId="{8694BBB4-432B-2947-ABD2-BB1D13720E6A}"/>
          </ac:cxnSpMkLst>
        </pc:cxnChg>
        <pc:cxnChg chg="mod">
          <ac:chgData name="Bak, Seonmyeong" userId="45764959-3463-4734-8446-2d153af43fb2" providerId="ADAL" clId="{2354CF57-15F3-8043-B2B1-AC4267FB8610}" dt="2019-08-06T02:28:53.249" v="427" actId="1076"/>
          <ac:cxnSpMkLst>
            <pc:docMk/>
            <pc:sldMk cId="3516819985" sldId="467"/>
            <ac:cxnSpMk id="245" creationId="{7A07F9B9-5054-6649-A05A-03C2D8DA6312}"/>
          </ac:cxnSpMkLst>
        </pc:cxnChg>
        <pc:cxnChg chg="mod">
          <ac:chgData name="Bak, Seonmyeong" userId="45764959-3463-4734-8446-2d153af43fb2" providerId="ADAL" clId="{2354CF57-15F3-8043-B2B1-AC4267FB8610}" dt="2019-08-06T02:28:53.249" v="427" actId="1076"/>
          <ac:cxnSpMkLst>
            <pc:docMk/>
            <pc:sldMk cId="3516819985" sldId="467"/>
            <ac:cxnSpMk id="246" creationId="{DCCFC6B4-5FDA-1245-B391-DE7F3B6D8BA3}"/>
          </ac:cxnSpMkLst>
        </pc:cxnChg>
        <pc:cxnChg chg="mod">
          <ac:chgData name="Bak, Seonmyeong" userId="45764959-3463-4734-8446-2d153af43fb2" providerId="ADAL" clId="{2354CF57-15F3-8043-B2B1-AC4267FB8610}" dt="2019-08-06T02:28:53.249" v="427" actId="1076"/>
          <ac:cxnSpMkLst>
            <pc:docMk/>
            <pc:sldMk cId="3516819985" sldId="467"/>
            <ac:cxnSpMk id="247" creationId="{24C58F44-F474-E247-A89F-622667336120}"/>
          </ac:cxnSpMkLst>
        </pc:cxnChg>
        <pc:cxnChg chg="mod">
          <ac:chgData name="Bak, Seonmyeong" userId="45764959-3463-4734-8446-2d153af43fb2" providerId="ADAL" clId="{2354CF57-15F3-8043-B2B1-AC4267FB8610}" dt="2019-08-06T02:28:53.249" v="427" actId="1076"/>
          <ac:cxnSpMkLst>
            <pc:docMk/>
            <pc:sldMk cId="3516819985" sldId="467"/>
            <ac:cxnSpMk id="248" creationId="{BB220C85-D7EB-5148-8592-AB91B0321D10}"/>
          </ac:cxnSpMkLst>
        </pc:cxnChg>
        <pc:cxnChg chg="mod">
          <ac:chgData name="Bak, Seonmyeong" userId="45764959-3463-4734-8446-2d153af43fb2" providerId="ADAL" clId="{2354CF57-15F3-8043-B2B1-AC4267FB8610}" dt="2019-08-06T02:28:53.249" v="427" actId="1076"/>
          <ac:cxnSpMkLst>
            <pc:docMk/>
            <pc:sldMk cId="3516819985" sldId="467"/>
            <ac:cxnSpMk id="249" creationId="{A869F035-200B-7A45-BF1A-C5E98A55DD92}"/>
          </ac:cxnSpMkLst>
        </pc:cxnChg>
      </pc:sldChg>
      <pc:sldChg chg="addSp delSp modSp">
        <pc:chgData name="Bak, Seonmyeong" userId="45764959-3463-4734-8446-2d153af43fb2" providerId="ADAL" clId="{2354CF57-15F3-8043-B2B1-AC4267FB8610}" dt="2019-08-06T05:08:22.208" v="3991" actId="20577"/>
        <pc:sldMkLst>
          <pc:docMk/>
          <pc:sldMk cId="1580386174" sldId="468"/>
        </pc:sldMkLst>
        <pc:spChg chg="add del">
          <ac:chgData name="Bak, Seonmyeong" userId="45764959-3463-4734-8446-2d153af43fb2" providerId="ADAL" clId="{2354CF57-15F3-8043-B2B1-AC4267FB8610}" dt="2019-08-06T05:07:52.440" v="3981" actId="478"/>
          <ac:spMkLst>
            <pc:docMk/>
            <pc:sldMk cId="1580386174" sldId="468"/>
            <ac:spMk id="52" creationId="{41DC47B7-F297-C341-821B-5E0F3127BA35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25" creationId="{5AAABCAE-F84D-034F-9CE4-A88668780E99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26" creationId="{7AA0E753-4271-064C-B3CA-909E25883696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28" creationId="{D640B1F6-EB11-1F4D-9C4E-D03CF59B4C61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29" creationId="{E29EBC49-C9BA-634D-910B-E1FEBBA7BBD0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30" creationId="{9C9B1203-9C67-D74D-9E77-263E10FA9E8B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31" creationId="{06A7DD41-FF52-5640-A864-0EACCED74610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32" creationId="{0316CAA5-36C4-CF42-B20A-4AACFD335935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33" creationId="{89CBBE64-8BBF-0C40-B18E-306FF30D92A2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34" creationId="{428D4EB5-045C-7948-BFC6-724397D53FCA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35" creationId="{A2E10F98-9526-EC4B-AB83-65C08D669729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36" creationId="{B466A4F2-4D42-F846-8815-BFC8F5E21636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37" creationId="{27ECC387-5974-9B4B-8AC5-EF5BC9E9DE9F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38" creationId="{37C318B1-B86A-6F44-BD0E-E20D673B7FA5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39" creationId="{F0CDAC56-147B-E54D-B3A5-5195EC278AF2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44" creationId="{BCED87D6-4953-FD40-A37F-B16FBA876DA4}"/>
          </ac:spMkLst>
        </pc:spChg>
        <pc:spChg chg="del mod">
          <ac:chgData name="Bak, Seonmyeong" userId="45764959-3463-4734-8446-2d153af43fb2" providerId="ADAL" clId="{2354CF57-15F3-8043-B2B1-AC4267FB8610}" dt="2019-08-06T05:08:10.241" v="3985" actId="478"/>
          <ac:spMkLst>
            <pc:docMk/>
            <pc:sldMk cId="1580386174" sldId="468"/>
            <ac:spMk id="345" creationId="{62AC8D11-E70C-9847-9B43-FF09EE327E49}"/>
          </ac:spMkLst>
        </pc:spChg>
        <pc:spChg chg="del mod">
          <ac:chgData name="Bak, Seonmyeong" userId="45764959-3463-4734-8446-2d153af43fb2" providerId="ADAL" clId="{2354CF57-15F3-8043-B2B1-AC4267FB8610}" dt="2019-08-06T05:08:01.200" v="3984" actId="478"/>
          <ac:spMkLst>
            <pc:docMk/>
            <pc:sldMk cId="1580386174" sldId="468"/>
            <ac:spMk id="346" creationId="{5221142F-D247-684F-AE7E-42FF90BBECC3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48" creationId="{98422171-765C-8148-A105-EA831D22BBBF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49" creationId="{E87A2E00-970C-7C4E-881D-60470A2A07BC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50" creationId="{730EA0DE-D9AD-EB4F-94DF-41EFDECF21CC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51" creationId="{3B06E454-F4C1-D641-B0F9-B72930573A42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52" creationId="{84DFD9AD-A1EB-0443-9A0F-AE2C6DFB69C8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53" creationId="{D76DB6BD-BE11-3D46-A010-DE6B075AA371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54" creationId="{CAAEDBB1-943E-4649-B1BC-B85AFEFC605F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55" creationId="{79F93E22-6231-8D44-B56F-CECDF5606BA3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56" creationId="{CBB762D5-7E2B-2B43-A941-C1C2607CDF4B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57" creationId="{6D59B2A8-5C0A-984E-8026-56E947CBD3E5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58" creationId="{CDB2670A-99AC-074B-BEA8-AB6AB1B85D05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59" creationId="{43BAA964-AF5B-B44D-A03B-56248B4E5401}"/>
          </ac:spMkLst>
        </pc:spChg>
        <pc:spChg chg="del mod">
          <ac:chgData name="Bak, Seonmyeong" userId="45764959-3463-4734-8446-2d153af43fb2" providerId="ADAL" clId="{2354CF57-15F3-8043-B2B1-AC4267FB8610}" dt="2019-08-06T05:08:01.200" v="3984" actId="478"/>
          <ac:spMkLst>
            <pc:docMk/>
            <pc:sldMk cId="1580386174" sldId="468"/>
            <ac:spMk id="360" creationId="{0794FCC6-3624-9346-9580-14B7A79A1623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94" creationId="{EE349C61-2D78-0446-9DC5-D2A8D9629F37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96" creationId="{F5D5ECA8-BD74-664A-8B4F-D26AA5676FCF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399" creationId="{085D23DE-0C23-1949-9FEF-4903112C7536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400" creationId="{022C764D-38CC-6641-AA40-E816BBA29927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418" creationId="{85253629-3ED5-FA41-AC9C-662999E52C60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419" creationId="{3B5122B8-0D5A-584B-95F7-664CFF5C26DE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420" creationId="{BF61A7F0-118F-7247-9465-69B2F3D9F2E5}"/>
          </ac:spMkLst>
        </pc:spChg>
        <pc:spChg chg="mod">
          <ac:chgData name="Bak, Seonmyeong" userId="45764959-3463-4734-8446-2d153af43fb2" providerId="ADAL" clId="{2354CF57-15F3-8043-B2B1-AC4267FB8610}" dt="2019-08-06T05:08:15.112" v="3986" actId="1076"/>
          <ac:spMkLst>
            <pc:docMk/>
            <pc:sldMk cId="1580386174" sldId="468"/>
            <ac:spMk id="422" creationId="{AE9BD7AB-9B0C-6F40-A1BE-FB8109D9D67B}"/>
          </ac:spMkLst>
        </pc:spChg>
        <pc:spChg chg="del mod">
          <ac:chgData name="Bak, Seonmyeong" userId="45764959-3463-4734-8446-2d153af43fb2" providerId="ADAL" clId="{2354CF57-15F3-8043-B2B1-AC4267FB8610}" dt="2019-08-06T05:08:01.200" v="3984" actId="478"/>
          <ac:spMkLst>
            <pc:docMk/>
            <pc:sldMk cId="1580386174" sldId="468"/>
            <ac:spMk id="429" creationId="{D9D67010-C53A-8940-A60E-EE3DA85116E5}"/>
          </ac:spMkLst>
        </pc:spChg>
        <pc:spChg chg="mod">
          <ac:chgData name="Bak, Seonmyeong" userId="45764959-3463-4734-8446-2d153af43fb2" providerId="ADAL" clId="{2354CF57-15F3-8043-B2B1-AC4267FB8610}" dt="2019-08-06T05:08:22.208" v="3991" actId="20577"/>
          <ac:spMkLst>
            <pc:docMk/>
            <pc:sldMk cId="1580386174" sldId="468"/>
            <ac:spMk id="644" creationId="{00000000-0000-0000-0000-000000000000}"/>
          </ac:spMkLst>
        </pc:spChg>
        <pc:cxnChg chg="mod">
          <ac:chgData name="Bak, Seonmyeong" userId="45764959-3463-4734-8446-2d153af43fb2" providerId="ADAL" clId="{2354CF57-15F3-8043-B2B1-AC4267FB8610}" dt="2019-08-06T05:08:15.112" v="3986" actId="1076"/>
          <ac:cxnSpMkLst>
            <pc:docMk/>
            <pc:sldMk cId="1580386174" sldId="468"/>
            <ac:cxnSpMk id="340" creationId="{19D35A48-B837-D141-A13C-0C47C9AA80D3}"/>
          </ac:cxnSpMkLst>
        </pc:cxnChg>
        <pc:cxnChg chg="mod">
          <ac:chgData name="Bak, Seonmyeong" userId="45764959-3463-4734-8446-2d153af43fb2" providerId="ADAL" clId="{2354CF57-15F3-8043-B2B1-AC4267FB8610}" dt="2019-08-06T05:08:15.112" v="3986" actId="1076"/>
          <ac:cxnSpMkLst>
            <pc:docMk/>
            <pc:sldMk cId="1580386174" sldId="468"/>
            <ac:cxnSpMk id="341" creationId="{ECFBB613-AF3F-9E4D-AFFC-384A2CA682A1}"/>
          </ac:cxnSpMkLst>
        </pc:cxnChg>
        <pc:cxnChg chg="mod">
          <ac:chgData name="Bak, Seonmyeong" userId="45764959-3463-4734-8446-2d153af43fb2" providerId="ADAL" clId="{2354CF57-15F3-8043-B2B1-AC4267FB8610}" dt="2019-08-06T05:08:15.112" v="3986" actId="1076"/>
          <ac:cxnSpMkLst>
            <pc:docMk/>
            <pc:sldMk cId="1580386174" sldId="468"/>
            <ac:cxnSpMk id="342" creationId="{42DC62D6-5192-9143-A9CA-7DD955289563}"/>
          </ac:cxnSpMkLst>
        </pc:cxnChg>
        <pc:cxnChg chg="mod">
          <ac:chgData name="Bak, Seonmyeong" userId="45764959-3463-4734-8446-2d153af43fb2" providerId="ADAL" clId="{2354CF57-15F3-8043-B2B1-AC4267FB8610}" dt="2019-08-06T05:08:15.112" v="3986" actId="1076"/>
          <ac:cxnSpMkLst>
            <pc:docMk/>
            <pc:sldMk cId="1580386174" sldId="468"/>
            <ac:cxnSpMk id="347" creationId="{9FD0421F-6C01-CC46-ABA0-243397862625}"/>
          </ac:cxnSpMkLst>
        </pc:cxnChg>
        <pc:cxnChg chg="mod">
          <ac:chgData name="Bak, Seonmyeong" userId="45764959-3463-4734-8446-2d153af43fb2" providerId="ADAL" clId="{2354CF57-15F3-8043-B2B1-AC4267FB8610}" dt="2019-08-06T05:08:15.112" v="3986" actId="1076"/>
          <ac:cxnSpMkLst>
            <pc:docMk/>
            <pc:sldMk cId="1580386174" sldId="468"/>
            <ac:cxnSpMk id="395" creationId="{1BBA7BEB-C60E-704E-A6E2-9A93472256B9}"/>
          </ac:cxnSpMkLst>
        </pc:cxnChg>
        <pc:cxnChg chg="mod">
          <ac:chgData name="Bak, Seonmyeong" userId="45764959-3463-4734-8446-2d153af43fb2" providerId="ADAL" clId="{2354CF57-15F3-8043-B2B1-AC4267FB8610}" dt="2019-08-06T05:08:15.112" v="3986" actId="1076"/>
          <ac:cxnSpMkLst>
            <pc:docMk/>
            <pc:sldMk cId="1580386174" sldId="468"/>
            <ac:cxnSpMk id="397" creationId="{548E7C4C-0A3A-5F4F-94EE-4D4A7D8C8E8F}"/>
          </ac:cxnSpMkLst>
        </pc:cxnChg>
        <pc:cxnChg chg="mod">
          <ac:chgData name="Bak, Seonmyeong" userId="45764959-3463-4734-8446-2d153af43fb2" providerId="ADAL" clId="{2354CF57-15F3-8043-B2B1-AC4267FB8610}" dt="2019-08-06T05:08:15.112" v="3986" actId="1076"/>
          <ac:cxnSpMkLst>
            <pc:docMk/>
            <pc:sldMk cId="1580386174" sldId="468"/>
            <ac:cxnSpMk id="398" creationId="{3BEFBF2F-3ACE-814E-91B1-2FB867FAD985}"/>
          </ac:cxnSpMkLst>
        </pc:cxnChg>
        <pc:cxnChg chg="mod">
          <ac:chgData name="Bak, Seonmyeong" userId="45764959-3463-4734-8446-2d153af43fb2" providerId="ADAL" clId="{2354CF57-15F3-8043-B2B1-AC4267FB8610}" dt="2019-08-06T05:08:15.112" v="3986" actId="1076"/>
          <ac:cxnSpMkLst>
            <pc:docMk/>
            <pc:sldMk cId="1580386174" sldId="468"/>
            <ac:cxnSpMk id="417" creationId="{DFA336A4-8431-D44F-8C50-563C0A936905}"/>
          </ac:cxnSpMkLst>
        </pc:cxnChg>
      </pc:sldChg>
      <pc:sldChg chg="modSp">
        <pc:chgData name="Bak, Seonmyeong" userId="45764959-3463-4734-8446-2d153af43fb2" providerId="ADAL" clId="{2354CF57-15F3-8043-B2B1-AC4267FB8610}" dt="2019-08-06T13:07:50.327" v="4141" actId="20577"/>
        <pc:sldMkLst>
          <pc:docMk/>
          <pc:sldMk cId="1324163657" sldId="469"/>
        </pc:sldMkLst>
        <pc:spChg chg="mod">
          <ac:chgData name="Bak, Seonmyeong" userId="45764959-3463-4734-8446-2d153af43fb2" providerId="ADAL" clId="{2354CF57-15F3-8043-B2B1-AC4267FB8610}" dt="2019-08-06T13:07:50.327" v="4141" actId="20577"/>
          <ac:spMkLst>
            <pc:docMk/>
            <pc:sldMk cId="1324163657" sldId="469"/>
            <ac:spMk id="644" creationId="{00000000-0000-0000-0000-000000000000}"/>
          </ac:spMkLst>
        </pc:spChg>
      </pc:sldChg>
      <pc:sldChg chg="addSp delSp modSp">
        <pc:chgData name="Bak, Seonmyeong" userId="45764959-3463-4734-8446-2d153af43fb2" providerId="ADAL" clId="{2354CF57-15F3-8043-B2B1-AC4267FB8610}" dt="2019-08-06T04:15:59.309" v="1961"/>
        <pc:sldMkLst>
          <pc:docMk/>
          <pc:sldMk cId="1377832427" sldId="470"/>
        </pc:sldMkLst>
        <pc:spChg chg="del">
          <ac:chgData name="Bak, Seonmyeong" userId="45764959-3463-4734-8446-2d153af43fb2" providerId="ADAL" clId="{2354CF57-15F3-8043-B2B1-AC4267FB8610}" dt="2019-08-06T04:15:58.537" v="1960" actId="478"/>
          <ac:spMkLst>
            <pc:docMk/>
            <pc:sldMk cId="1377832427" sldId="470"/>
            <ac:spMk id="2" creationId="{CF208AC1-63B5-8C4D-946E-0FB868080192}"/>
          </ac:spMkLst>
        </pc:spChg>
        <pc:spChg chg="add">
          <ac:chgData name="Bak, Seonmyeong" userId="45764959-3463-4734-8446-2d153af43fb2" providerId="ADAL" clId="{2354CF57-15F3-8043-B2B1-AC4267FB8610}" dt="2019-08-06T04:15:59.309" v="1961"/>
          <ac:spMkLst>
            <pc:docMk/>
            <pc:sldMk cId="1377832427" sldId="470"/>
            <ac:spMk id="6" creationId="{28A77C78-70B4-BB46-A6E5-9DD0347DF0A4}"/>
          </ac:spMkLst>
        </pc:spChg>
        <pc:spChg chg="mod">
          <ac:chgData name="Bak, Seonmyeong" userId="45764959-3463-4734-8446-2d153af43fb2" providerId="ADAL" clId="{2354CF57-15F3-8043-B2B1-AC4267FB8610}" dt="2019-08-06T02:37:08.299" v="653" actId="20577"/>
          <ac:spMkLst>
            <pc:docMk/>
            <pc:sldMk cId="1377832427" sldId="470"/>
            <ac:spMk id="644" creationId="{00000000-0000-0000-0000-000000000000}"/>
          </ac:spMkLst>
        </pc:spChg>
        <pc:picChg chg="mod">
          <ac:chgData name="Bak, Seonmyeong" userId="45764959-3463-4734-8446-2d153af43fb2" providerId="ADAL" clId="{2354CF57-15F3-8043-B2B1-AC4267FB8610}" dt="2019-08-06T02:36:25.220" v="634" actId="14100"/>
          <ac:picMkLst>
            <pc:docMk/>
            <pc:sldMk cId="1377832427" sldId="470"/>
            <ac:picMk id="3" creationId="{596F698C-F734-F448-BCE9-05A58A7DB4A9}"/>
          </ac:picMkLst>
        </pc:picChg>
      </pc:sldChg>
      <pc:sldChg chg="modSp">
        <pc:chgData name="Bak, Seonmyeong" userId="45764959-3463-4734-8446-2d153af43fb2" providerId="ADAL" clId="{2354CF57-15F3-8043-B2B1-AC4267FB8610}" dt="2019-08-06T03:07:02.032" v="942" actId="113"/>
        <pc:sldMkLst>
          <pc:docMk/>
          <pc:sldMk cId="4105832856" sldId="471"/>
        </pc:sldMkLst>
        <pc:spChg chg="mod">
          <ac:chgData name="Bak, Seonmyeong" userId="45764959-3463-4734-8446-2d153af43fb2" providerId="ADAL" clId="{2354CF57-15F3-8043-B2B1-AC4267FB8610}" dt="2019-08-06T03:07:02.032" v="942" actId="113"/>
          <ac:spMkLst>
            <pc:docMk/>
            <pc:sldMk cId="4105832856" sldId="471"/>
            <ac:spMk id="644" creationId="{00000000-0000-0000-0000-000000000000}"/>
          </ac:spMkLst>
        </pc:spChg>
        <pc:graphicFrameChg chg="mod modGraphic">
          <ac:chgData name="Bak, Seonmyeong" userId="45764959-3463-4734-8446-2d153af43fb2" providerId="ADAL" clId="{2354CF57-15F3-8043-B2B1-AC4267FB8610}" dt="2019-08-06T02:38:04.328" v="709" actId="1076"/>
          <ac:graphicFrameMkLst>
            <pc:docMk/>
            <pc:sldMk cId="4105832856" sldId="471"/>
            <ac:graphicFrameMk id="5" creationId="{E418884B-7F54-AD4E-AEB3-5D4A390B6E83}"/>
          </ac:graphicFrameMkLst>
        </pc:graphicFrameChg>
      </pc:sldChg>
      <pc:sldChg chg="add">
        <pc:chgData name="Bak, Seonmyeong" userId="45764959-3463-4734-8446-2d153af43fb2" providerId="ADAL" clId="{2354CF57-15F3-8043-B2B1-AC4267FB8610}" dt="2019-08-06T04:17:41.309" v="2005"/>
        <pc:sldMkLst>
          <pc:docMk/>
          <pc:sldMk cId="2039706218" sldId="472"/>
        </pc:sldMkLst>
      </pc:sldChg>
      <pc:sldChg chg="del">
        <pc:chgData name="Bak, Seonmyeong" userId="45764959-3463-4734-8446-2d153af43fb2" providerId="ADAL" clId="{2354CF57-15F3-8043-B2B1-AC4267FB8610}" dt="2019-08-06T04:17:38.569" v="2004" actId="2696"/>
        <pc:sldMkLst>
          <pc:docMk/>
          <pc:sldMk cId="3966523987" sldId="472"/>
        </pc:sldMkLst>
      </pc:sldChg>
      <pc:sldChg chg="addSp delSp modSp">
        <pc:chgData name="Bak, Seonmyeong" userId="45764959-3463-4734-8446-2d153af43fb2" providerId="ADAL" clId="{2354CF57-15F3-8043-B2B1-AC4267FB8610}" dt="2019-08-06T13:16:12.820" v="4175"/>
        <pc:sldMkLst>
          <pc:docMk/>
          <pc:sldMk cId="2896549893" sldId="473"/>
        </pc:sldMkLst>
        <pc:spChg chg="del">
          <ac:chgData name="Bak, Seonmyeong" userId="45764959-3463-4734-8446-2d153af43fb2" providerId="ADAL" clId="{2354CF57-15F3-8043-B2B1-AC4267FB8610}" dt="2019-08-06T13:16:06.847" v="4174" actId="478"/>
          <ac:spMkLst>
            <pc:docMk/>
            <pc:sldMk cId="2896549893" sldId="473"/>
            <ac:spMk id="2" creationId="{CF208AC1-63B5-8C4D-946E-0FB868080192}"/>
          </ac:spMkLst>
        </pc:spChg>
        <pc:spChg chg="del mod">
          <ac:chgData name="Bak, Seonmyeong" userId="45764959-3463-4734-8446-2d153af43fb2" providerId="ADAL" clId="{2354CF57-15F3-8043-B2B1-AC4267FB8610}" dt="2019-08-06T04:54:46.401" v="3536" actId="478"/>
          <ac:spMkLst>
            <pc:docMk/>
            <pc:sldMk cId="2896549893" sldId="473"/>
            <ac:spMk id="6" creationId="{9CC10C81-52EA-B44D-8713-7665A2132382}"/>
          </ac:spMkLst>
        </pc:spChg>
        <pc:spChg chg="mod">
          <ac:chgData name="Bak, Seonmyeong" userId="45764959-3463-4734-8446-2d153af43fb2" providerId="ADAL" clId="{2354CF57-15F3-8043-B2B1-AC4267FB8610}" dt="2019-08-06T05:09:19.282" v="3995" actId="1076"/>
          <ac:spMkLst>
            <pc:docMk/>
            <pc:sldMk cId="2896549893" sldId="473"/>
            <ac:spMk id="8" creationId="{1E86192F-F0EF-2C4A-9347-32F0DE0D73FF}"/>
          </ac:spMkLst>
        </pc:spChg>
        <pc:spChg chg="add">
          <ac:chgData name="Bak, Seonmyeong" userId="45764959-3463-4734-8446-2d153af43fb2" providerId="ADAL" clId="{2354CF57-15F3-8043-B2B1-AC4267FB8610}" dt="2019-08-06T13:16:12.820" v="4175"/>
          <ac:spMkLst>
            <pc:docMk/>
            <pc:sldMk cId="2896549893" sldId="473"/>
            <ac:spMk id="10" creationId="{E14C3C89-0246-C046-9BA8-6DC757E2330F}"/>
          </ac:spMkLst>
        </pc:spChg>
        <pc:spChg chg="del mod">
          <ac:chgData name="Bak, Seonmyeong" userId="45764959-3463-4734-8446-2d153af43fb2" providerId="ADAL" clId="{2354CF57-15F3-8043-B2B1-AC4267FB8610}" dt="2019-08-06T04:54:46.401" v="3536" actId="478"/>
          <ac:spMkLst>
            <pc:docMk/>
            <pc:sldMk cId="2896549893" sldId="473"/>
            <ac:spMk id="12" creationId="{ED143197-3121-1040-8EFE-21D30D1B9382}"/>
          </ac:spMkLst>
        </pc:spChg>
        <pc:spChg chg="add del">
          <ac:chgData name="Bak, Seonmyeong" userId="45764959-3463-4734-8446-2d153af43fb2" providerId="ADAL" clId="{2354CF57-15F3-8043-B2B1-AC4267FB8610}" dt="2019-08-06T05:02:20.021" v="3857"/>
          <ac:spMkLst>
            <pc:docMk/>
            <pc:sldMk cId="2896549893" sldId="473"/>
            <ac:spMk id="16" creationId="{B88D46D6-2A4A-1E45-83F5-F32C70E3AE9A}"/>
          </ac:spMkLst>
        </pc:spChg>
        <pc:spChg chg="add mod">
          <ac:chgData name="Bak, Seonmyeong" userId="45764959-3463-4734-8446-2d153af43fb2" providerId="ADAL" clId="{2354CF57-15F3-8043-B2B1-AC4267FB8610}" dt="2019-08-06T13:15:58.976" v="4173" actId="1037"/>
          <ac:spMkLst>
            <pc:docMk/>
            <pc:sldMk cId="2896549893" sldId="473"/>
            <ac:spMk id="17" creationId="{72F3C0DE-7FC5-6441-B1D7-CBA94E52FF3F}"/>
          </ac:spMkLst>
        </pc:spChg>
        <pc:spChg chg="mod">
          <ac:chgData name="Bak, Seonmyeong" userId="45764959-3463-4734-8446-2d153af43fb2" providerId="ADAL" clId="{2354CF57-15F3-8043-B2B1-AC4267FB8610}" dt="2019-08-06T03:36:56.566" v="1463" actId="20577"/>
          <ac:spMkLst>
            <pc:docMk/>
            <pc:sldMk cId="2896549893" sldId="473"/>
            <ac:spMk id="644" creationId="{00000000-0000-0000-0000-000000000000}"/>
          </ac:spMkLst>
        </pc:spChg>
        <pc:graphicFrameChg chg="add mod modGraphic">
          <ac:chgData name="Bak, Seonmyeong" userId="45764959-3463-4734-8446-2d153af43fb2" providerId="ADAL" clId="{2354CF57-15F3-8043-B2B1-AC4267FB8610}" dt="2019-08-06T05:09:19.282" v="3995" actId="1076"/>
          <ac:graphicFrameMkLst>
            <pc:docMk/>
            <pc:sldMk cId="2896549893" sldId="473"/>
            <ac:graphicFrameMk id="7" creationId="{14E6052D-E55D-724B-B82D-F44C4ED1C4E0}"/>
          </ac:graphicFrameMkLst>
        </pc:graphicFrameChg>
        <pc:graphicFrameChg chg="add del">
          <ac:chgData name="Bak, Seonmyeong" userId="45764959-3463-4734-8446-2d153af43fb2" providerId="ADAL" clId="{2354CF57-15F3-8043-B2B1-AC4267FB8610}" dt="2019-08-06T04:57:15.236" v="3576"/>
          <ac:graphicFrameMkLst>
            <pc:docMk/>
            <pc:sldMk cId="2896549893" sldId="473"/>
            <ac:graphicFrameMk id="13" creationId="{7D9E9630-F247-494A-8F34-E0F59F77194C}"/>
          </ac:graphicFrameMkLst>
        </pc:graphicFrameChg>
        <pc:graphicFrameChg chg="add mod modGraphic">
          <ac:chgData name="Bak, Seonmyeong" userId="45764959-3463-4734-8446-2d153af43fb2" providerId="ADAL" clId="{2354CF57-15F3-8043-B2B1-AC4267FB8610}" dt="2019-08-06T04:57:34.243" v="3584" actId="571"/>
          <ac:graphicFrameMkLst>
            <pc:docMk/>
            <pc:sldMk cId="2896549893" sldId="473"/>
            <ac:graphicFrameMk id="14" creationId="{59D4D6EF-ACAF-D949-A257-6FFECCEE0D0D}"/>
          </ac:graphicFrameMkLst>
        </pc:graphicFrameChg>
        <pc:graphicFrameChg chg="add mod modGraphic">
          <ac:chgData name="Bak, Seonmyeong" userId="45764959-3463-4734-8446-2d153af43fb2" providerId="ADAL" clId="{2354CF57-15F3-8043-B2B1-AC4267FB8610}" dt="2019-08-06T05:09:13.851" v="3994" actId="1076"/>
          <ac:graphicFrameMkLst>
            <pc:docMk/>
            <pc:sldMk cId="2896549893" sldId="473"/>
            <ac:graphicFrameMk id="15" creationId="{1438558B-FC3E-5543-9F78-314A56B49D4B}"/>
          </ac:graphicFrameMkLst>
        </pc:graphicFrameChg>
        <pc:picChg chg="mod">
          <ac:chgData name="Bak, Seonmyeong" userId="45764959-3463-4734-8446-2d153af43fb2" providerId="ADAL" clId="{2354CF57-15F3-8043-B2B1-AC4267FB8610}" dt="2019-08-06T03:48:18.379" v="1596" actId="1076"/>
          <ac:picMkLst>
            <pc:docMk/>
            <pc:sldMk cId="2896549893" sldId="473"/>
            <ac:picMk id="3" creationId="{55A0BD50-3A79-B743-BB76-CD0BE6486A63}"/>
          </ac:picMkLst>
        </pc:picChg>
        <pc:picChg chg="del mod">
          <ac:chgData name="Bak, Seonmyeong" userId="45764959-3463-4734-8446-2d153af43fb2" providerId="ADAL" clId="{2354CF57-15F3-8043-B2B1-AC4267FB8610}" dt="2019-08-06T04:54:46.401" v="3536" actId="478"/>
          <ac:picMkLst>
            <pc:docMk/>
            <pc:sldMk cId="2896549893" sldId="473"/>
            <ac:picMk id="4" creationId="{2B94204D-7DAB-0743-950C-F634F5A74F36}"/>
          </ac:picMkLst>
        </pc:picChg>
        <pc:picChg chg="del mod">
          <ac:chgData name="Bak, Seonmyeong" userId="45764959-3463-4734-8446-2d153af43fb2" providerId="ADAL" clId="{2354CF57-15F3-8043-B2B1-AC4267FB8610}" dt="2019-08-06T05:02:56.153" v="3932" actId="478"/>
          <ac:picMkLst>
            <pc:docMk/>
            <pc:sldMk cId="2896549893" sldId="473"/>
            <ac:picMk id="5" creationId="{FF003B08-0168-5149-83EC-AF93E4BBABB3}"/>
          </ac:picMkLst>
        </pc:picChg>
      </pc:sldChg>
      <pc:sldChg chg="addSp delSp modSp">
        <pc:chgData name="Bak, Seonmyeong" userId="45764959-3463-4734-8446-2d153af43fb2" providerId="ADAL" clId="{2354CF57-15F3-8043-B2B1-AC4267FB8610}" dt="2019-08-06T13:17:06.502" v="4176" actId="207"/>
        <pc:sldMkLst>
          <pc:docMk/>
          <pc:sldMk cId="523191671" sldId="474"/>
        </pc:sldMkLst>
        <pc:spChg chg="mod">
          <ac:chgData name="Bak, Seonmyeong" userId="45764959-3463-4734-8446-2d153af43fb2" providerId="ADAL" clId="{2354CF57-15F3-8043-B2B1-AC4267FB8610}" dt="2019-08-06T04:23:40.129" v="2456"/>
          <ac:spMkLst>
            <pc:docMk/>
            <pc:sldMk cId="523191671" sldId="474"/>
            <ac:spMk id="6" creationId="{2D63126C-896D-4C44-AA6D-B40B3B134EC3}"/>
          </ac:spMkLst>
        </pc:spChg>
        <pc:spChg chg="mod">
          <ac:chgData name="Bak, Seonmyeong" userId="45764959-3463-4734-8446-2d153af43fb2" providerId="ADAL" clId="{2354CF57-15F3-8043-B2B1-AC4267FB8610}" dt="2019-08-06T04:43:34.944" v="3074" actId="20577"/>
          <ac:spMkLst>
            <pc:docMk/>
            <pc:sldMk cId="523191671" sldId="474"/>
            <ac:spMk id="644" creationId="{00000000-0000-0000-0000-000000000000}"/>
          </ac:spMkLst>
        </pc:spChg>
        <pc:graphicFrameChg chg="add del mod">
          <ac:chgData name="Bak, Seonmyeong" userId="45764959-3463-4734-8446-2d153af43fb2" providerId="ADAL" clId="{2354CF57-15F3-8043-B2B1-AC4267FB8610}" dt="2019-08-06T04:37:58.757" v="2999"/>
          <ac:graphicFrameMkLst>
            <pc:docMk/>
            <pc:sldMk cId="523191671" sldId="474"/>
            <ac:graphicFrameMk id="4" creationId="{F6AD3937-C13C-3141-BE47-0AF91C4912C3}"/>
          </ac:graphicFrameMkLst>
        </pc:graphicFrameChg>
        <pc:graphicFrameChg chg="add mod modGraphic">
          <ac:chgData name="Bak, Seonmyeong" userId="45764959-3463-4734-8446-2d153af43fb2" providerId="ADAL" clId="{2354CF57-15F3-8043-B2B1-AC4267FB8610}" dt="2019-08-06T13:17:06.502" v="4176" actId="207"/>
          <ac:graphicFrameMkLst>
            <pc:docMk/>
            <pc:sldMk cId="523191671" sldId="474"/>
            <ac:graphicFrameMk id="8" creationId="{E916A20F-4A5A-4A4B-826E-93CB5A1E407D}"/>
          </ac:graphicFrameMkLst>
        </pc:graphicFrameChg>
        <pc:picChg chg="add del mod">
          <ac:chgData name="Bak, Seonmyeong" userId="45764959-3463-4734-8446-2d153af43fb2" providerId="ADAL" clId="{2354CF57-15F3-8043-B2B1-AC4267FB8610}" dt="2019-08-06T04:38:01.720" v="3001" actId="478"/>
          <ac:picMkLst>
            <pc:docMk/>
            <pc:sldMk cId="523191671" sldId="474"/>
            <ac:picMk id="3" creationId="{92049703-AC74-724B-A59E-BDC843807BA8}"/>
          </ac:picMkLst>
        </pc:picChg>
      </pc:sldChg>
      <pc:sldChg chg="modSp">
        <pc:chgData name="Bak, Seonmyeong" userId="45764959-3463-4734-8446-2d153af43fb2" providerId="ADAL" clId="{2354CF57-15F3-8043-B2B1-AC4267FB8610}" dt="2019-08-06T04:33:17.492" v="2989" actId="20577"/>
        <pc:sldMkLst>
          <pc:docMk/>
          <pc:sldMk cId="2948736101" sldId="476"/>
        </pc:sldMkLst>
        <pc:spChg chg="mod">
          <ac:chgData name="Bak, Seonmyeong" userId="45764959-3463-4734-8446-2d153af43fb2" providerId="ADAL" clId="{2354CF57-15F3-8043-B2B1-AC4267FB8610}" dt="2019-08-06T04:33:17.492" v="2989" actId="20577"/>
          <ac:spMkLst>
            <pc:docMk/>
            <pc:sldMk cId="2948736101" sldId="476"/>
            <ac:spMk id="644" creationId="{00000000-0000-0000-0000-000000000000}"/>
          </ac:spMkLst>
        </pc:spChg>
      </pc:sldChg>
      <pc:sldChg chg="modSp">
        <pc:chgData name="Bak, Seonmyeong" userId="45764959-3463-4734-8446-2d153af43fb2" providerId="ADAL" clId="{2354CF57-15F3-8043-B2B1-AC4267FB8610}" dt="2019-08-06T02:11:52.422" v="58" actId="14100"/>
        <pc:sldMkLst>
          <pc:docMk/>
          <pc:sldMk cId="1566352321" sldId="478"/>
        </pc:sldMkLst>
        <pc:spChg chg="mod">
          <ac:chgData name="Bak, Seonmyeong" userId="45764959-3463-4734-8446-2d153af43fb2" providerId="ADAL" clId="{2354CF57-15F3-8043-B2B1-AC4267FB8610}" dt="2019-08-06T02:11:47.764" v="57" actId="1038"/>
          <ac:spMkLst>
            <pc:docMk/>
            <pc:sldMk cId="1566352321" sldId="478"/>
            <ac:spMk id="3" creationId="{DB6A2EE4-BB72-4B46-979D-1960B930D4F6}"/>
          </ac:spMkLst>
        </pc:spChg>
        <pc:spChg chg="mod">
          <ac:chgData name="Bak, Seonmyeong" userId="45764959-3463-4734-8446-2d153af43fb2" providerId="ADAL" clId="{2354CF57-15F3-8043-B2B1-AC4267FB8610}" dt="2019-08-06T02:11:47.764" v="57" actId="1038"/>
          <ac:spMkLst>
            <pc:docMk/>
            <pc:sldMk cId="1566352321" sldId="478"/>
            <ac:spMk id="4" creationId="{128B1257-97B4-44B5-991C-E625A4355C67}"/>
          </ac:spMkLst>
        </pc:spChg>
        <pc:spChg chg="mod">
          <ac:chgData name="Bak, Seonmyeong" userId="45764959-3463-4734-8446-2d153af43fb2" providerId="ADAL" clId="{2354CF57-15F3-8043-B2B1-AC4267FB8610}" dt="2019-08-06T02:11:52.422" v="58" actId="14100"/>
          <ac:spMkLst>
            <pc:docMk/>
            <pc:sldMk cId="1566352321" sldId="478"/>
            <ac:spMk id="7" creationId="{91E6F3FF-3C51-A141-80CC-ABC1AD5E3A80}"/>
          </ac:spMkLst>
        </pc:spChg>
        <pc:spChg chg="mod">
          <ac:chgData name="Bak, Seonmyeong" userId="45764959-3463-4734-8446-2d153af43fb2" providerId="ADAL" clId="{2354CF57-15F3-8043-B2B1-AC4267FB8610}" dt="2019-08-06T02:11:47.764" v="57" actId="1038"/>
          <ac:spMkLst>
            <pc:docMk/>
            <pc:sldMk cId="1566352321" sldId="478"/>
            <ac:spMk id="8" creationId="{8D90E2A0-39E9-41A6-82D8-E81D7C9CBB13}"/>
          </ac:spMkLst>
        </pc:spChg>
      </pc:sldChg>
      <pc:sldChg chg="del">
        <pc:chgData name="Bak, Seonmyeong" userId="45764959-3463-4734-8446-2d153af43fb2" providerId="ADAL" clId="{2354CF57-15F3-8043-B2B1-AC4267FB8610}" dt="2019-08-06T04:17:26.540" v="2001" actId="2696"/>
        <pc:sldMkLst>
          <pc:docMk/>
          <pc:sldMk cId="2506425169" sldId="479"/>
        </pc:sldMkLst>
      </pc:sldChg>
      <pc:sldChg chg="add">
        <pc:chgData name="Bak, Seonmyeong" userId="45764959-3463-4734-8446-2d153af43fb2" providerId="ADAL" clId="{2354CF57-15F3-8043-B2B1-AC4267FB8610}" dt="2019-08-06T04:17:27.799" v="2002"/>
        <pc:sldMkLst>
          <pc:docMk/>
          <pc:sldMk cId="3461068049" sldId="479"/>
        </pc:sldMkLst>
      </pc:sldChg>
      <pc:sldChg chg="addSp delSp modSp">
        <pc:chgData name="Bak, Seonmyeong" userId="45764959-3463-4734-8446-2d153af43fb2" providerId="ADAL" clId="{2354CF57-15F3-8043-B2B1-AC4267FB8610}" dt="2019-08-06T05:03:31.711" v="3939" actId="207"/>
        <pc:sldMkLst>
          <pc:docMk/>
          <pc:sldMk cId="1482350417" sldId="480"/>
        </pc:sldMkLst>
        <pc:spChg chg="mod">
          <ac:chgData name="Bak, Seonmyeong" userId="45764959-3463-4734-8446-2d153af43fb2" providerId="ADAL" clId="{2354CF57-15F3-8043-B2B1-AC4267FB8610}" dt="2019-08-06T03:01:49.036" v="899" actId="948"/>
          <ac:spMkLst>
            <pc:docMk/>
            <pc:sldMk cId="1482350417" sldId="480"/>
            <ac:spMk id="644" creationId="{00000000-0000-0000-0000-000000000000}"/>
          </ac:spMkLst>
        </pc:spChg>
        <pc:graphicFrameChg chg="add del mod">
          <ac:chgData name="Bak, Seonmyeong" userId="45764959-3463-4734-8446-2d153af43fb2" providerId="ADAL" clId="{2354CF57-15F3-8043-B2B1-AC4267FB8610}" dt="2019-08-06T02:44:54.799" v="772" actId="478"/>
          <ac:graphicFrameMkLst>
            <pc:docMk/>
            <pc:sldMk cId="1482350417" sldId="480"/>
            <ac:graphicFrameMk id="3" creationId="{C9F3ACF3-9A15-3F41-B97C-B5268BAA2F38}"/>
          </ac:graphicFrameMkLst>
        </pc:graphicFrameChg>
        <pc:graphicFrameChg chg="add mod modGraphic">
          <ac:chgData name="Bak, Seonmyeong" userId="45764959-3463-4734-8446-2d153af43fb2" providerId="ADAL" clId="{2354CF57-15F3-8043-B2B1-AC4267FB8610}" dt="2019-08-06T05:03:31.711" v="3939" actId="207"/>
          <ac:graphicFrameMkLst>
            <pc:docMk/>
            <pc:sldMk cId="1482350417" sldId="480"/>
            <ac:graphicFrameMk id="5" creationId="{F247BE05-556D-A04E-B0C3-C7E745496323}"/>
          </ac:graphicFrameMkLst>
        </pc:graphicFrameChg>
        <pc:graphicFrameChg chg="add del">
          <ac:chgData name="Bak, Seonmyeong" userId="45764959-3463-4734-8446-2d153af43fb2" providerId="ADAL" clId="{2354CF57-15F3-8043-B2B1-AC4267FB8610}" dt="2019-08-06T03:07:23.062" v="944"/>
          <ac:graphicFrameMkLst>
            <pc:docMk/>
            <pc:sldMk cId="1482350417" sldId="480"/>
            <ac:graphicFrameMk id="8" creationId="{4CAB9FF0-41CE-7644-8B69-E569963D7A8A}"/>
          </ac:graphicFrameMkLst>
        </pc:graphicFrameChg>
        <pc:picChg chg="mod">
          <ac:chgData name="Bak, Seonmyeong" userId="45764959-3463-4734-8446-2d153af43fb2" providerId="ADAL" clId="{2354CF57-15F3-8043-B2B1-AC4267FB8610}" dt="2019-08-06T02:51:31.049" v="848" actId="1076"/>
          <ac:picMkLst>
            <pc:docMk/>
            <pc:sldMk cId="1482350417" sldId="480"/>
            <ac:picMk id="4" creationId="{CE85277C-9FB8-214F-AC23-43885F2AA1FE}"/>
          </ac:picMkLst>
        </pc:picChg>
      </pc:sldChg>
      <pc:sldChg chg="del">
        <pc:chgData name="Bak, Seonmyeong" userId="45764959-3463-4734-8446-2d153af43fb2" providerId="ADAL" clId="{2354CF57-15F3-8043-B2B1-AC4267FB8610}" dt="2019-08-06T04:17:13.173" v="1998" actId="2696"/>
        <pc:sldMkLst>
          <pc:docMk/>
          <pc:sldMk cId="1244541075" sldId="481"/>
        </pc:sldMkLst>
      </pc:sldChg>
      <pc:sldChg chg="del">
        <pc:chgData name="Bak, Seonmyeong" userId="45764959-3463-4734-8446-2d153af43fb2" providerId="ADAL" clId="{2354CF57-15F3-8043-B2B1-AC4267FB8610}" dt="2019-08-06T04:17:51.530" v="2008" actId="2696"/>
        <pc:sldMkLst>
          <pc:docMk/>
          <pc:sldMk cId="2847089494" sldId="482"/>
        </pc:sldMkLst>
      </pc:sldChg>
      <pc:sldChg chg="add">
        <pc:chgData name="Bak, Seonmyeong" userId="45764959-3463-4734-8446-2d153af43fb2" providerId="ADAL" clId="{2354CF57-15F3-8043-B2B1-AC4267FB8610}" dt="2019-08-06T04:18:00.389" v="2010"/>
        <pc:sldMkLst>
          <pc:docMk/>
          <pc:sldMk cId="1730399572" sldId="483"/>
        </pc:sldMkLst>
      </pc:sldChg>
      <pc:sldChg chg="del">
        <pc:chgData name="Bak, Seonmyeong" userId="45764959-3463-4734-8446-2d153af43fb2" providerId="ADAL" clId="{2354CF57-15F3-8043-B2B1-AC4267FB8610}" dt="2019-08-06T04:17:56.728" v="2009" actId="2696"/>
        <pc:sldMkLst>
          <pc:docMk/>
          <pc:sldMk cId="3095320694" sldId="483"/>
        </pc:sldMkLst>
      </pc:sldChg>
      <pc:sldChg chg="addSp delSp modSp">
        <pc:chgData name="Bak, Seonmyeong" userId="45764959-3463-4734-8446-2d153af43fb2" providerId="ADAL" clId="{2354CF57-15F3-8043-B2B1-AC4267FB8610}" dt="2019-08-06T05:03:27.037" v="3938" actId="207"/>
        <pc:sldMkLst>
          <pc:docMk/>
          <pc:sldMk cId="3735666229" sldId="484"/>
        </pc:sldMkLst>
        <pc:spChg chg="del mod">
          <ac:chgData name="Bak, Seonmyeong" userId="45764959-3463-4734-8446-2d153af43fb2" providerId="ADAL" clId="{2354CF57-15F3-8043-B2B1-AC4267FB8610}" dt="2019-08-06T04:15:50.530" v="1958" actId="478"/>
          <ac:spMkLst>
            <pc:docMk/>
            <pc:sldMk cId="3735666229" sldId="484"/>
            <ac:spMk id="2" creationId="{CF208AC1-63B5-8C4D-946E-0FB868080192}"/>
          </ac:spMkLst>
        </pc:spChg>
        <pc:spChg chg="add">
          <ac:chgData name="Bak, Seonmyeong" userId="45764959-3463-4734-8446-2d153af43fb2" providerId="ADAL" clId="{2354CF57-15F3-8043-B2B1-AC4267FB8610}" dt="2019-08-06T04:15:51.247" v="1959"/>
          <ac:spMkLst>
            <pc:docMk/>
            <pc:sldMk cId="3735666229" sldId="484"/>
            <ac:spMk id="10" creationId="{2658C274-E801-924D-B13C-5DE29E19E22C}"/>
          </ac:spMkLst>
        </pc:spChg>
        <pc:spChg chg="mod">
          <ac:chgData name="Bak, Seonmyeong" userId="45764959-3463-4734-8446-2d153af43fb2" providerId="ADAL" clId="{2354CF57-15F3-8043-B2B1-AC4267FB8610}" dt="2019-08-06T04:14:08.535" v="1953" actId="404"/>
          <ac:spMkLst>
            <pc:docMk/>
            <pc:sldMk cId="3735666229" sldId="484"/>
            <ac:spMk id="644" creationId="{00000000-0000-0000-0000-000000000000}"/>
          </ac:spMkLst>
        </pc:spChg>
        <pc:graphicFrameChg chg="add mod modGraphic">
          <ac:chgData name="Bak, Seonmyeong" userId="45764959-3463-4734-8446-2d153af43fb2" providerId="ADAL" clId="{2354CF57-15F3-8043-B2B1-AC4267FB8610}" dt="2019-08-06T05:03:27.037" v="3938" actId="207"/>
          <ac:graphicFrameMkLst>
            <pc:docMk/>
            <pc:sldMk cId="3735666229" sldId="484"/>
            <ac:graphicFrameMk id="6" creationId="{2D74DE1A-0D05-3240-B7F9-CD7A4E8D51B2}"/>
          </ac:graphicFrameMkLst>
        </pc:graphicFrameChg>
        <pc:graphicFrameChg chg="add mod modGraphic">
          <ac:chgData name="Bak, Seonmyeong" userId="45764959-3463-4734-8446-2d153af43fb2" providerId="ADAL" clId="{2354CF57-15F3-8043-B2B1-AC4267FB8610}" dt="2019-08-06T05:03:18.645" v="3935" actId="207"/>
          <ac:graphicFrameMkLst>
            <pc:docMk/>
            <pc:sldMk cId="3735666229" sldId="484"/>
            <ac:graphicFrameMk id="7" creationId="{7C06BBDE-62A5-B548-BA27-A6E54C925597}"/>
          </ac:graphicFrameMkLst>
        </pc:graphicFrameChg>
        <pc:graphicFrameChg chg="add mod">
          <ac:chgData name="Bak, Seonmyeong" userId="45764959-3463-4734-8446-2d153af43fb2" providerId="ADAL" clId="{2354CF57-15F3-8043-B2B1-AC4267FB8610}" dt="2019-08-06T03:16:51.518" v="1211" actId="571"/>
          <ac:graphicFrameMkLst>
            <pc:docMk/>
            <pc:sldMk cId="3735666229" sldId="484"/>
            <ac:graphicFrameMk id="8" creationId="{122707BC-54B5-C140-B470-16F68EB59D15}"/>
          </ac:graphicFrameMkLst>
        </pc:graphicFrameChg>
        <pc:graphicFrameChg chg="add mod">
          <ac:chgData name="Bak, Seonmyeong" userId="45764959-3463-4734-8446-2d153af43fb2" providerId="ADAL" clId="{2354CF57-15F3-8043-B2B1-AC4267FB8610}" dt="2019-08-06T03:37:58.391" v="1469" actId="571"/>
          <ac:graphicFrameMkLst>
            <pc:docMk/>
            <pc:sldMk cId="3735666229" sldId="484"/>
            <ac:graphicFrameMk id="9" creationId="{88BAF5FF-A4A5-364F-B6D4-28B6D4720119}"/>
          </ac:graphicFrameMkLst>
        </pc:graphicFrameChg>
        <pc:picChg chg="del mod">
          <ac:chgData name="Bak, Seonmyeong" userId="45764959-3463-4734-8446-2d153af43fb2" providerId="ADAL" clId="{2354CF57-15F3-8043-B2B1-AC4267FB8610}" dt="2019-08-06T04:33:49.767" v="2992" actId="478"/>
          <ac:picMkLst>
            <pc:docMk/>
            <pc:sldMk cId="3735666229" sldId="484"/>
            <ac:picMk id="4" creationId="{CE85277C-9FB8-214F-AC23-43885F2AA1FE}"/>
          </ac:picMkLst>
        </pc:picChg>
      </pc:sldChg>
      <pc:sldChg chg="modSp">
        <pc:chgData name="Bak, Seonmyeong" userId="45764959-3463-4734-8446-2d153af43fb2" providerId="ADAL" clId="{2354CF57-15F3-8043-B2B1-AC4267FB8610}" dt="2019-08-06T04:11:01.169" v="1797" actId="113"/>
        <pc:sldMkLst>
          <pc:docMk/>
          <pc:sldMk cId="3605830220" sldId="485"/>
        </pc:sldMkLst>
        <pc:spChg chg="mod">
          <ac:chgData name="Bak, Seonmyeong" userId="45764959-3463-4734-8446-2d153af43fb2" providerId="ADAL" clId="{2354CF57-15F3-8043-B2B1-AC4267FB8610}" dt="2019-08-06T04:11:01.169" v="1797" actId="113"/>
          <ac:spMkLst>
            <pc:docMk/>
            <pc:sldMk cId="3605830220" sldId="485"/>
            <ac:spMk id="644" creationId="{00000000-0000-0000-0000-000000000000}"/>
          </ac:spMkLst>
        </pc:spChg>
      </pc:sldChg>
      <pc:sldChg chg="add del modTransition">
        <pc:chgData name="Bak, Seonmyeong" userId="45764959-3463-4734-8446-2d153af43fb2" providerId="ADAL" clId="{2354CF57-15F3-8043-B2B1-AC4267FB8610}" dt="2019-08-06T04:17:11.349" v="1997" actId="2696"/>
        <pc:sldMkLst>
          <pc:docMk/>
          <pc:sldMk cId="676709233" sldId="486"/>
        </pc:sldMkLst>
      </pc:sldChg>
      <pc:sldChg chg="add del">
        <pc:chgData name="Bak, Seonmyeong" userId="45764959-3463-4734-8446-2d153af43fb2" providerId="ADAL" clId="{2354CF57-15F3-8043-B2B1-AC4267FB8610}" dt="2019-08-06T04:22:08.474" v="2288"/>
        <pc:sldMkLst>
          <pc:docMk/>
          <pc:sldMk cId="2254830178" sldId="486"/>
        </pc:sldMkLst>
      </pc:sldChg>
      <pc:sldChg chg="add">
        <pc:chgData name="Bak, Seonmyeong" userId="45764959-3463-4734-8446-2d153af43fb2" providerId="ADAL" clId="{2354CF57-15F3-8043-B2B1-AC4267FB8610}" dt="2019-08-06T05:08:55.933" v="3993"/>
        <pc:sldMkLst>
          <pc:docMk/>
          <pc:sldMk cId="2434013860" sldId="486"/>
        </pc:sldMkLst>
      </pc:sldChg>
      <pc:sldChg chg="add del modTransition">
        <pc:chgData name="Bak, Seonmyeong" userId="45764959-3463-4734-8446-2d153af43fb2" providerId="ADAL" clId="{2354CF57-15F3-8043-B2B1-AC4267FB8610}" dt="2019-08-06T05:08:52.092" v="3992" actId="2696"/>
        <pc:sldMkLst>
          <pc:docMk/>
          <pc:sldMk cId="3144182944" sldId="486"/>
        </pc:sldMkLst>
      </pc:sldChg>
      <pc:sldChg chg="add del modTransition">
        <pc:chgData name="Bak, Seonmyeong" userId="45764959-3463-4734-8446-2d153af43fb2" providerId="ADAL" clId="{2354CF57-15F3-8043-B2B1-AC4267FB8610}" dt="2019-08-06T04:17:47.298" v="2007" actId="2696"/>
        <pc:sldMkLst>
          <pc:docMk/>
          <pc:sldMk cId="1716872185" sldId="487"/>
        </pc:sldMkLst>
      </pc:sldChg>
      <pc:sldChg chg="add del modTransition">
        <pc:chgData name="Bak, Seonmyeong" userId="45764959-3463-4734-8446-2d153af43fb2" providerId="ADAL" clId="{2354CF57-15F3-8043-B2B1-AC4267FB8610}" dt="2019-08-06T04:17:35.371" v="2003" actId="2696"/>
        <pc:sldMkLst>
          <pc:docMk/>
          <pc:sldMk cId="2198485734" sldId="488"/>
        </pc:sldMkLst>
      </pc:sldChg>
      <pc:sldChg chg="add del modTransition">
        <pc:chgData name="Bak, Seonmyeong" userId="45764959-3463-4734-8446-2d153af43fb2" providerId="ADAL" clId="{2354CF57-15F3-8043-B2B1-AC4267FB8610}" dt="2019-08-06T04:17:44.223" v="2006" actId="2696"/>
        <pc:sldMkLst>
          <pc:docMk/>
          <pc:sldMk cId="1959385038" sldId="489"/>
        </pc:sldMkLst>
      </pc:sldChg>
      <pc:sldMasterChg chg="addSp modSldLayout">
        <pc:chgData name="Bak, Seonmyeong" userId="45764959-3463-4734-8446-2d153af43fb2" providerId="ADAL" clId="{2354CF57-15F3-8043-B2B1-AC4267FB8610}" dt="2019-08-06T04:15:36.357" v="1957"/>
        <pc:sldMasterMkLst>
          <pc:docMk/>
          <pc:sldMasterMk cId="735830272" sldId="2147483809"/>
        </pc:sldMasterMkLst>
        <pc:spChg chg="add">
          <ac:chgData name="Bak, Seonmyeong" userId="45764959-3463-4734-8446-2d153af43fb2" providerId="ADAL" clId="{2354CF57-15F3-8043-B2B1-AC4267FB8610}" dt="2019-08-06T04:15:36.357" v="1957"/>
          <ac:spMkLst>
            <pc:docMk/>
            <pc:sldMasterMk cId="735830272" sldId="2147483809"/>
            <ac:spMk id="4" creationId="{6B67EE59-F912-C148-A9D7-951719CFC7D2}"/>
          </ac:spMkLst>
        </pc:spChg>
        <pc:sldLayoutChg chg="modSp">
          <pc:chgData name="Bak, Seonmyeong" userId="45764959-3463-4734-8446-2d153af43fb2" providerId="ADAL" clId="{2354CF57-15F3-8043-B2B1-AC4267FB8610}" dt="2019-08-06T04:15:24.184" v="1956" actId="1076"/>
          <pc:sldLayoutMkLst>
            <pc:docMk/>
            <pc:sldMasterMk cId="735830272" sldId="2147483809"/>
            <pc:sldLayoutMk cId="501158487" sldId="2147483817"/>
          </pc:sldLayoutMkLst>
          <pc:spChg chg="mod">
            <ac:chgData name="Bak, Seonmyeong" userId="45764959-3463-4734-8446-2d153af43fb2" providerId="ADAL" clId="{2354CF57-15F3-8043-B2B1-AC4267FB8610}" dt="2019-08-06T04:15:24.184" v="1956" actId="1076"/>
            <ac:spMkLst>
              <pc:docMk/>
              <pc:sldMasterMk cId="735830272" sldId="2147483809"/>
              <pc:sldLayoutMk cId="501158487" sldId="2147483817"/>
              <ac:spMk id="6" creationId="{00000000-0000-0000-0000-000000000000}"/>
            </ac:spMkLst>
          </pc:spChg>
        </pc:sldLayoutChg>
      </pc:sldMasterChg>
    </pc:docChg>
  </pc:docChgLst>
  <pc:docChgLst>
    <pc:chgData name="Bak, Seonmyeong" userId="45764959-3463-4734-8446-2d153af43fb2" providerId="ADAL" clId="{1922E817-B1B0-48C0-A5A6-CAEE2E8F48E3}"/>
    <pc:docChg chg="undo modSld">
      <pc:chgData name="Bak, Seonmyeong" userId="45764959-3463-4734-8446-2d153af43fb2" providerId="ADAL" clId="{1922E817-B1B0-48C0-A5A6-CAEE2E8F48E3}" dt="2019-08-03T02:51:52.270" v="2" actId="14100"/>
      <pc:docMkLst>
        <pc:docMk/>
      </pc:docMkLst>
      <pc:sldChg chg="modSp">
        <pc:chgData name="Bak, Seonmyeong" userId="45764959-3463-4734-8446-2d153af43fb2" providerId="ADAL" clId="{1922E817-B1B0-48C0-A5A6-CAEE2E8F48E3}" dt="2019-08-03T02:51:52.270" v="2" actId="14100"/>
        <pc:sldMkLst>
          <pc:docMk/>
          <pc:sldMk cId="1566352321" sldId="478"/>
        </pc:sldMkLst>
        <pc:spChg chg="mod">
          <ac:chgData name="Bak, Seonmyeong" userId="45764959-3463-4734-8446-2d153af43fb2" providerId="ADAL" clId="{1922E817-B1B0-48C0-A5A6-CAEE2E8F48E3}" dt="2019-08-03T02:51:52.270" v="2" actId="14100"/>
          <ac:spMkLst>
            <pc:docMk/>
            <pc:sldMk cId="1566352321" sldId="478"/>
            <ac:spMk id="7" creationId="{91E6F3FF-3C51-A141-80CC-ABC1AD5E3A80}"/>
          </ac:spMkLst>
        </pc:spChg>
      </pc:sldChg>
    </pc:docChg>
  </pc:docChgLst>
  <pc:docChgLst>
    <pc:chgData name="Bak, Seonmyeong" userId="45764959-3463-4734-8446-2d153af43fb2" providerId="ADAL" clId="{D262F6FC-3166-2746-AD99-D572354D7C9B}"/>
  </pc:docChgLst>
  <pc:docChgLst>
    <pc:chgData name="Bak, Seonmyeong" userId="45764959-3463-4734-8446-2d153af43fb2" providerId="ADAL" clId="{7C34AE52-9AC1-412E-8057-C8056E2AF8EF}"/>
    <pc:docChg chg="undo custSel addSld modSld sldOrd">
      <pc:chgData name="Bak, Seonmyeong" userId="45764959-3463-4734-8446-2d153af43fb2" providerId="ADAL" clId="{7C34AE52-9AC1-412E-8057-C8056E2AF8EF}" dt="2019-08-02T05:44:14.432" v="6582" actId="6549"/>
      <pc:docMkLst>
        <pc:docMk/>
      </pc:docMkLst>
      <pc:sldChg chg="modSp">
        <pc:chgData name="Bak, Seonmyeong" userId="45764959-3463-4734-8446-2d153af43fb2" providerId="ADAL" clId="{7C34AE52-9AC1-412E-8057-C8056E2AF8EF}" dt="2019-08-02T05:42:49.303" v="6523" actId="2710"/>
        <pc:sldMkLst>
          <pc:docMk/>
          <pc:sldMk cId="136491687" sldId="463"/>
        </pc:sldMkLst>
        <pc:spChg chg="mod">
          <ac:chgData name="Bak, Seonmyeong" userId="45764959-3463-4734-8446-2d153af43fb2" providerId="ADAL" clId="{7C34AE52-9AC1-412E-8057-C8056E2AF8EF}" dt="2019-08-02T05:42:49.303" v="6523" actId="2710"/>
          <ac:spMkLst>
            <pc:docMk/>
            <pc:sldMk cId="136491687" sldId="463"/>
            <ac:spMk id="644" creationId="{00000000-0000-0000-0000-000000000000}"/>
          </ac:spMkLst>
        </pc:spChg>
        <pc:picChg chg="mod">
          <ac:chgData name="Bak, Seonmyeong" userId="45764959-3463-4734-8446-2d153af43fb2" providerId="ADAL" clId="{7C34AE52-9AC1-412E-8057-C8056E2AF8EF}" dt="2019-08-02T05:42:48.875" v="6522" actId="1076"/>
          <ac:picMkLst>
            <pc:docMk/>
            <pc:sldMk cId="136491687" sldId="463"/>
            <ac:picMk id="3" creationId="{34B6319D-A4BD-3C49-B87A-01348E4D8623}"/>
          </ac:picMkLst>
        </pc:picChg>
      </pc:sldChg>
      <pc:sldChg chg="modSp">
        <pc:chgData name="Bak, Seonmyeong" userId="45764959-3463-4734-8446-2d153af43fb2" providerId="ADAL" clId="{7C34AE52-9AC1-412E-8057-C8056E2AF8EF}" dt="2019-08-02T05:38:27.100" v="6310" actId="404"/>
        <pc:sldMkLst>
          <pc:docMk/>
          <pc:sldMk cId="1576627794" sldId="464"/>
        </pc:sldMkLst>
        <pc:spChg chg="mod">
          <ac:chgData name="Bak, Seonmyeong" userId="45764959-3463-4734-8446-2d153af43fb2" providerId="ADAL" clId="{7C34AE52-9AC1-412E-8057-C8056E2AF8EF}" dt="2019-08-02T05:38:27.100" v="6310" actId="404"/>
          <ac:spMkLst>
            <pc:docMk/>
            <pc:sldMk cId="1576627794" sldId="464"/>
            <ac:spMk id="644" creationId="{00000000-0000-0000-0000-000000000000}"/>
          </ac:spMkLst>
        </pc:spChg>
      </pc:sldChg>
      <pc:sldChg chg="modSp">
        <pc:chgData name="Bak, Seonmyeong" userId="45764959-3463-4734-8446-2d153af43fb2" providerId="ADAL" clId="{7C34AE52-9AC1-412E-8057-C8056E2AF8EF}" dt="2019-08-02T05:27:09.547" v="6032" actId="113"/>
        <pc:sldMkLst>
          <pc:docMk/>
          <pc:sldMk cId="1835083480" sldId="465"/>
        </pc:sldMkLst>
        <pc:spChg chg="mod">
          <ac:chgData name="Bak, Seonmyeong" userId="45764959-3463-4734-8446-2d153af43fb2" providerId="ADAL" clId="{7C34AE52-9AC1-412E-8057-C8056E2AF8EF}" dt="2019-08-02T05:27:09.547" v="6032" actId="113"/>
          <ac:spMkLst>
            <pc:docMk/>
            <pc:sldMk cId="1835083480" sldId="465"/>
            <ac:spMk id="644" creationId="{00000000-0000-0000-0000-000000000000}"/>
          </ac:spMkLst>
        </pc:spChg>
      </pc:sldChg>
      <pc:sldChg chg="addSp delSp modSp">
        <pc:chgData name="Bak, Seonmyeong" userId="45764959-3463-4734-8446-2d153af43fb2" providerId="ADAL" clId="{7C34AE52-9AC1-412E-8057-C8056E2AF8EF}" dt="2019-08-02T05:19:50.621" v="5932" actId="20577"/>
        <pc:sldMkLst>
          <pc:docMk/>
          <pc:sldMk cId="1580386174" sldId="468"/>
        </pc:sldMkLst>
        <pc:spChg chg="add del">
          <ac:chgData name="Bak, Seonmyeong" userId="45764959-3463-4734-8446-2d153af43fb2" providerId="ADAL" clId="{7C34AE52-9AC1-412E-8057-C8056E2AF8EF}" dt="2019-08-02T05:10:06.397" v="5197" actId="478"/>
          <ac:spMkLst>
            <pc:docMk/>
            <pc:sldMk cId="1580386174" sldId="468"/>
            <ac:spMk id="2" creationId="{CF208AC1-63B5-8C4D-946E-0FB868080192}"/>
          </ac:spMkLst>
        </pc:spChg>
        <pc:spChg chg="add del 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25" creationId="{5AAABCAE-F84D-034F-9CE4-A88668780E99}"/>
          </ac:spMkLst>
        </pc:spChg>
        <pc:spChg chg="add del 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26" creationId="{7AA0E753-4271-064C-B3CA-909E25883696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28" creationId="{D640B1F6-EB11-1F4D-9C4E-D03CF59B4C61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29" creationId="{E29EBC49-C9BA-634D-910B-E1FEBBA7BBD0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30" creationId="{9C9B1203-9C67-D74D-9E77-263E10FA9E8B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31" creationId="{06A7DD41-FF52-5640-A864-0EACCED74610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32" creationId="{0316CAA5-36C4-CF42-B20A-4AACFD335935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33" creationId="{89CBBE64-8BBF-0C40-B18E-306FF30D92A2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34" creationId="{428D4EB5-045C-7948-BFC6-724397D53FCA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35" creationId="{A2E10F98-9526-EC4B-AB83-65C08D669729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36" creationId="{B466A4F2-4D42-F846-8815-BFC8F5E21636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37" creationId="{27ECC387-5974-9B4B-8AC5-EF5BC9E9DE9F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38" creationId="{37C318B1-B86A-6F44-BD0E-E20D673B7FA5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39" creationId="{F0CDAC56-147B-E54D-B3A5-5195EC278AF2}"/>
          </ac:spMkLst>
        </pc:spChg>
        <pc:spChg chg="add del">
          <ac:chgData name="Bak, Seonmyeong" userId="45764959-3463-4734-8446-2d153af43fb2" providerId="ADAL" clId="{7C34AE52-9AC1-412E-8057-C8056E2AF8EF}" dt="2019-08-02T05:10:39.739" v="5203" actId="478"/>
          <ac:spMkLst>
            <pc:docMk/>
            <pc:sldMk cId="1580386174" sldId="468"/>
            <ac:spMk id="343" creationId="{F56D7E23-7FC1-A140-9228-243F00496AF8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44" creationId="{BCED87D6-4953-FD40-A37F-B16FBA876DA4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45" creationId="{62AC8D11-E70C-9847-9B43-FF09EE327E49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46" creationId="{5221142F-D247-684F-AE7E-42FF90BBECC3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48" creationId="{98422171-765C-8148-A105-EA831D22BBBF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49" creationId="{E87A2E00-970C-7C4E-881D-60470A2A07BC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50" creationId="{730EA0DE-D9AD-EB4F-94DF-41EFDECF21CC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51" creationId="{3B06E454-F4C1-D641-B0F9-B72930573A42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52" creationId="{84DFD9AD-A1EB-0443-9A0F-AE2C6DFB69C8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53" creationId="{D76DB6BD-BE11-3D46-A010-DE6B075AA371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54" creationId="{CAAEDBB1-943E-4649-B1BC-B85AFEFC605F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55" creationId="{79F93E22-6231-8D44-B56F-CECDF5606BA3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56" creationId="{CBB762D5-7E2B-2B43-A941-C1C2607CDF4B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57" creationId="{6D59B2A8-5C0A-984E-8026-56E947CBD3E5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58" creationId="{CDB2670A-99AC-074B-BEA8-AB6AB1B85D05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59" creationId="{43BAA964-AF5B-B44D-A03B-56248B4E5401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60" creationId="{0794FCC6-3624-9346-9580-14B7A79A1623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61" creationId="{05CED2B9-8356-5A46-BC8B-633CAC0459B7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62" creationId="{7CA8DD61-A801-9043-BFFF-3AC47B10FAF8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63" creationId="{1C0657E9-9A5C-7043-8F61-399D728B4EB4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64" creationId="{EDD59600-E1A3-5B40-A6D6-F71A808B73E8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65" creationId="{3CF7185E-4FE9-6445-BCB2-F1A4D9F3C913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66" creationId="{72E24022-36DE-2B46-8E1A-FA79E7A8E73A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67" creationId="{ECEAE65A-1557-1941-AF2D-C6753F436651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68" creationId="{FBF66871-08C0-F649-A4FE-3B2A2FBA1F73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69" creationId="{661A76AD-DE36-A64D-8138-6752142BC08C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70" creationId="{1A77976C-5ED1-EB43-BF03-FDFE71AA075C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71" creationId="{6431B0BF-5AFE-014F-ACAB-3B39D6AA1147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72" creationId="{7F445CF4-6451-CF4A-B70B-2EF0885130F4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74" creationId="{824BD8DE-22E4-F841-A9E7-BE43D1196E63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75" creationId="{3922D24E-3F9C-9848-802C-8C2AE21CD442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76" creationId="{2033A31D-7D6D-BA48-8DBF-7EB35767A88F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77" creationId="{084F5215-E4EE-5B4D-BC9A-E3706D50344B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78" creationId="{503A3D8A-3642-8F41-8A03-9C655F77725C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79" creationId="{EFD56631-A6BF-2448-9202-C5498FE342DD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80" creationId="{4AD92197-2B3E-1A49-9BF0-CE0153EE4066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81" creationId="{37BE4CC3-273D-EB46-AD0F-B185785808CF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82" creationId="{60EE0AB6-962D-9642-8B53-9290AFD5411D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83" creationId="{6B7237E1-2389-544B-B78D-9C55BDB3F54F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84" creationId="{208DF421-424C-264B-B20E-D1F193B1F206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85" creationId="{2BA6F95E-A0F9-2C4B-B142-C4AE1DC380D9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87" creationId="{D74EF59F-5C20-F84C-8E8B-FAA6D913559A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88" creationId="{E7ACF9E4-5E3D-0447-A629-C7D9C6F44B27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393" creationId="{690FD4F4-062A-F241-98F5-6DB92CC48BA7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94" creationId="{EE349C61-2D78-0446-9DC5-D2A8D9629F37}"/>
          </ac:spMkLst>
        </pc:spChg>
        <pc:spChg chg="add del 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96" creationId="{F5D5ECA8-BD74-664A-8B4F-D26AA5676FCF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399" creationId="{085D23DE-0C23-1949-9FEF-4903112C7536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400" creationId="{022C764D-38CC-6641-AA40-E816BBA29927}"/>
          </ac:spMkLst>
        </pc:spChg>
        <pc:spChg chg="add del">
          <ac:chgData name="Bak, Seonmyeong" userId="45764959-3463-4734-8446-2d153af43fb2" providerId="ADAL" clId="{7C34AE52-9AC1-412E-8057-C8056E2AF8EF}" dt="2019-08-02T05:10:34.602" v="5202" actId="478"/>
          <ac:spMkLst>
            <pc:docMk/>
            <pc:sldMk cId="1580386174" sldId="468"/>
            <ac:spMk id="401" creationId="{8C40154A-B724-F64D-8030-2B787E92F01B}"/>
          </ac:spMkLst>
        </pc:spChg>
        <pc:spChg chg="add del">
          <ac:chgData name="Bak, Seonmyeong" userId="45764959-3463-4734-8446-2d153af43fb2" providerId="ADAL" clId="{7C34AE52-9AC1-412E-8057-C8056E2AF8EF}" dt="2019-08-02T05:10:31.130" v="5201" actId="478"/>
          <ac:spMkLst>
            <pc:docMk/>
            <pc:sldMk cId="1580386174" sldId="468"/>
            <ac:spMk id="405" creationId="{57E7FE6D-9A90-3A4F-8E47-9535BAEDBBCD}"/>
          </ac:spMkLst>
        </pc:spChg>
        <pc:spChg chg="add del">
          <ac:chgData name="Bak, Seonmyeong" userId="45764959-3463-4734-8446-2d153af43fb2" providerId="ADAL" clId="{7C34AE52-9AC1-412E-8057-C8056E2AF8EF}" dt="2019-08-02T05:10:31.130" v="5201" actId="478"/>
          <ac:spMkLst>
            <pc:docMk/>
            <pc:sldMk cId="1580386174" sldId="468"/>
            <ac:spMk id="406" creationId="{C484D7B8-8582-AA43-8BA9-AB050E7A8AA7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408" creationId="{FD9CE455-09BE-CF4D-8C13-106E8BBB4281}"/>
          </ac:spMkLst>
        </pc:spChg>
        <pc:spChg chg="add del">
          <ac:chgData name="Bak, Seonmyeong" userId="45764959-3463-4734-8446-2d153af43fb2" providerId="ADAL" clId="{7C34AE52-9AC1-412E-8057-C8056E2AF8EF}" dt="2019-08-02T05:10:31.130" v="5201" actId="478"/>
          <ac:spMkLst>
            <pc:docMk/>
            <pc:sldMk cId="1580386174" sldId="468"/>
            <ac:spMk id="409" creationId="{8BC651AF-E328-6443-8FDF-5481F1E29D1C}"/>
          </ac:spMkLst>
        </pc:spChg>
        <pc:spChg chg="add del">
          <ac:chgData name="Bak, Seonmyeong" userId="45764959-3463-4734-8446-2d153af43fb2" providerId="ADAL" clId="{7C34AE52-9AC1-412E-8057-C8056E2AF8EF}" dt="2019-08-02T05:10:31.130" v="5201" actId="478"/>
          <ac:spMkLst>
            <pc:docMk/>
            <pc:sldMk cId="1580386174" sldId="468"/>
            <ac:spMk id="410" creationId="{7A191C4F-FF7E-1340-B808-E5C20614E021}"/>
          </ac:spMkLst>
        </pc:spChg>
        <pc:spChg chg="add del">
          <ac:chgData name="Bak, Seonmyeong" userId="45764959-3463-4734-8446-2d153af43fb2" providerId="ADAL" clId="{7C34AE52-9AC1-412E-8057-C8056E2AF8EF}" dt="2019-08-02T05:10:31.130" v="5201" actId="478"/>
          <ac:spMkLst>
            <pc:docMk/>
            <pc:sldMk cId="1580386174" sldId="468"/>
            <ac:spMk id="412" creationId="{39D30252-DC8E-3341-9E72-30F3C3C11ED1}"/>
          </ac:spMkLst>
        </pc:spChg>
        <pc:spChg chg="add del">
          <ac:chgData name="Bak, Seonmyeong" userId="45764959-3463-4734-8446-2d153af43fb2" providerId="ADAL" clId="{7C34AE52-9AC1-412E-8057-C8056E2AF8EF}" dt="2019-08-02T05:10:31.130" v="5201" actId="478"/>
          <ac:spMkLst>
            <pc:docMk/>
            <pc:sldMk cId="1580386174" sldId="468"/>
            <ac:spMk id="415" creationId="{C934E32E-8791-E946-8A9B-F0980B0A3AA8}"/>
          </ac:spMkLst>
        </pc:spChg>
        <pc:spChg chg="add del">
          <ac:chgData name="Bak, Seonmyeong" userId="45764959-3463-4734-8446-2d153af43fb2" providerId="ADAL" clId="{7C34AE52-9AC1-412E-8057-C8056E2AF8EF}" dt="2019-08-02T05:10:27.808" v="5200" actId="478"/>
          <ac:spMkLst>
            <pc:docMk/>
            <pc:sldMk cId="1580386174" sldId="468"/>
            <ac:spMk id="416" creationId="{E6DA4065-38DB-9D4F-94FE-132FBD037DEE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418" creationId="{85253629-3ED5-FA41-AC9C-662999E52C60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419" creationId="{3B5122B8-0D5A-584B-95F7-664CFF5C26DE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420" creationId="{BF61A7F0-118F-7247-9465-69B2F3D9F2E5}"/>
          </ac:spMkLst>
        </pc:spChg>
        <pc:spChg chg="add del 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422" creationId="{AE9BD7AB-9B0C-6F40-A1BE-FB8109D9D67B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427" creationId="{55D34895-0EEB-514B-A791-F24CCA1CFD4A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428" creationId="{DFE064D4-5ECD-8C40-B391-F94D60854831}"/>
          </ac:spMkLst>
        </pc:spChg>
        <pc:spChg chg="mod">
          <ac:chgData name="Bak, Seonmyeong" userId="45764959-3463-4734-8446-2d153af43fb2" providerId="ADAL" clId="{7C34AE52-9AC1-412E-8057-C8056E2AF8EF}" dt="2019-08-02T05:12:45.592" v="5469" actId="1076"/>
          <ac:spMkLst>
            <pc:docMk/>
            <pc:sldMk cId="1580386174" sldId="468"/>
            <ac:spMk id="429" creationId="{D9D67010-C53A-8940-A60E-EE3DA85116E5}"/>
          </ac:spMkLst>
        </pc:spChg>
        <pc:spChg chg="mod">
          <ac:chgData name="Bak, Seonmyeong" userId="45764959-3463-4734-8446-2d153af43fb2" providerId="ADAL" clId="{7C34AE52-9AC1-412E-8057-C8056E2AF8EF}" dt="2019-08-02T05:19:50.621" v="5932" actId="20577"/>
          <ac:spMkLst>
            <pc:docMk/>
            <pc:sldMk cId="1580386174" sldId="468"/>
            <ac:spMk id="644" creationId="{00000000-0000-0000-0000-000000000000}"/>
          </ac:spMkLst>
        </pc:spChg>
        <pc:cxnChg chg="add del mod">
          <ac:chgData name="Bak, Seonmyeong" userId="45764959-3463-4734-8446-2d153af43fb2" providerId="ADAL" clId="{7C34AE52-9AC1-412E-8057-C8056E2AF8EF}" dt="2019-08-02T05:10:31.130" v="5201" actId="478"/>
          <ac:cxnSpMkLst>
            <pc:docMk/>
            <pc:sldMk cId="1580386174" sldId="468"/>
            <ac:cxnSpMk id="327" creationId="{55AE3530-CD39-5648-A56D-FC022961D211}"/>
          </ac:cxnSpMkLst>
        </pc:cxnChg>
        <pc:cxnChg chg="mod">
          <ac:chgData name="Bak, Seonmyeong" userId="45764959-3463-4734-8446-2d153af43fb2" providerId="ADAL" clId="{7C34AE52-9AC1-412E-8057-C8056E2AF8EF}" dt="2019-08-02T05:12:45.592" v="5469" actId="1076"/>
          <ac:cxnSpMkLst>
            <pc:docMk/>
            <pc:sldMk cId="1580386174" sldId="468"/>
            <ac:cxnSpMk id="340" creationId="{19D35A48-B837-D141-A13C-0C47C9AA80D3}"/>
          </ac:cxnSpMkLst>
        </pc:cxnChg>
        <pc:cxnChg chg="mod">
          <ac:chgData name="Bak, Seonmyeong" userId="45764959-3463-4734-8446-2d153af43fb2" providerId="ADAL" clId="{7C34AE52-9AC1-412E-8057-C8056E2AF8EF}" dt="2019-08-02T05:12:45.592" v="5469" actId="1076"/>
          <ac:cxnSpMkLst>
            <pc:docMk/>
            <pc:sldMk cId="1580386174" sldId="468"/>
            <ac:cxnSpMk id="341" creationId="{ECFBB613-AF3F-9E4D-AFFC-384A2CA682A1}"/>
          </ac:cxnSpMkLst>
        </pc:cxnChg>
        <pc:cxnChg chg="mod">
          <ac:chgData name="Bak, Seonmyeong" userId="45764959-3463-4734-8446-2d153af43fb2" providerId="ADAL" clId="{7C34AE52-9AC1-412E-8057-C8056E2AF8EF}" dt="2019-08-02T05:12:45.592" v="5469" actId="1076"/>
          <ac:cxnSpMkLst>
            <pc:docMk/>
            <pc:sldMk cId="1580386174" sldId="468"/>
            <ac:cxnSpMk id="342" creationId="{42DC62D6-5192-9143-A9CA-7DD955289563}"/>
          </ac:cxnSpMkLst>
        </pc:cxnChg>
        <pc:cxnChg chg="mod">
          <ac:chgData name="Bak, Seonmyeong" userId="45764959-3463-4734-8446-2d153af43fb2" providerId="ADAL" clId="{7C34AE52-9AC1-412E-8057-C8056E2AF8EF}" dt="2019-08-02T05:12:45.592" v="5469" actId="1076"/>
          <ac:cxnSpMkLst>
            <pc:docMk/>
            <pc:sldMk cId="1580386174" sldId="468"/>
            <ac:cxnSpMk id="347" creationId="{9FD0421F-6C01-CC46-ABA0-243397862625}"/>
          </ac:cxnSpMkLst>
        </pc:cxnChg>
        <pc:cxnChg chg="add del">
          <ac:chgData name="Bak, Seonmyeong" userId="45764959-3463-4734-8446-2d153af43fb2" providerId="ADAL" clId="{7C34AE52-9AC1-412E-8057-C8056E2AF8EF}" dt="2019-08-02T05:10:27.808" v="5200" actId="478"/>
          <ac:cxnSpMkLst>
            <pc:docMk/>
            <pc:sldMk cId="1580386174" sldId="468"/>
            <ac:cxnSpMk id="373" creationId="{F27EDE2E-DC9C-2F4F-BB09-0AA11F10D5B9}"/>
          </ac:cxnSpMkLst>
        </pc:cxnChg>
        <pc:cxnChg chg="add del mod">
          <ac:chgData name="Bak, Seonmyeong" userId="45764959-3463-4734-8446-2d153af43fb2" providerId="ADAL" clId="{7C34AE52-9AC1-412E-8057-C8056E2AF8EF}" dt="2019-08-02T05:10:39.739" v="5203" actId="478"/>
          <ac:cxnSpMkLst>
            <pc:docMk/>
            <pc:sldMk cId="1580386174" sldId="468"/>
            <ac:cxnSpMk id="386" creationId="{0FC2559D-A3D9-F548-96D2-02963ABF81A8}"/>
          </ac:cxnSpMkLst>
        </pc:cxnChg>
        <pc:cxnChg chg="add del">
          <ac:chgData name="Bak, Seonmyeong" userId="45764959-3463-4734-8446-2d153af43fb2" providerId="ADAL" clId="{7C34AE52-9AC1-412E-8057-C8056E2AF8EF}" dt="2019-08-02T05:10:27.808" v="5200" actId="478"/>
          <ac:cxnSpMkLst>
            <pc:docMk/>
            <pc:sldMk cId="1580386174" sldId="468"/>
            <ac:cxnSpMk id="389" creationId="{8F7C370A-57F4-F548-85FB-BF07EDFD813D}"/>
          </ac:cxnSpMkLst>
        </pc:cxnChg>
        <pc:cxnChg chg="add del">
          <ac:chgData name="Bak, Seonmyeong" userId="45764959-3463-4734-8446-2d153af43fb2" providerId="ADAL" clId="{7C34AE52-9AC1-412E-8057-C8056E2AF8EF}" dt="2019-08-02T05:10:27.808" v="5200" actId="478"/>
          <ac:cxnSpMkLst>
            <pc:docMk/>
            <pc:sldMk cId="1580386174" sldId="468"/>
            <ac:cxnSpMk id="390" creationId="{532745E9-16AC-EE4F-A504-D64647DBD9ED}"/>
          </ac:cxnSpMkLst>
        </pc:cxnChg>
        <pc:cxnChg chg="add del">
          <ac:chgData name="Bak, Seonmyeong" userId="45764959-3463-4734-8446-2d153af43fb2" providerId="ADAL" clId="{7C34AE52-9AC1-412E-8057-C8056E2AF8EF}" dt="2019-08-02T05:10:27.808" v="5200" actId="478"/>
          <ac:cxnSpMkLst>
            <pc:docMk/>
            <pc:sldMk cId="1580386174" sldId="468"/>
            <ac:cxnSpMk id="391" creationId="{FE57B146-9791-8042-B2F4-34E729F47A76}"/>
          </ac:cxnSpMkLst>
        </pc:cxnChg>
        <pc:cxnChg chg="add del">
          <ac:chgData name="Bak, Seonmyeong" userId="45764959-3463-4734-8446-2d153af43fb2" providerId="ADAL" clId="{7C34AE52-9AC1-412E-8057-C8056E2AF8EF}" dt="2019-08-02T05:10:27.808" v="5200" actId="478"/>
          <ac:cxnSpMkLst>
            <pc:docMk/>
            <pc:sldMk cId="1580386174" sldId="468"/>
            <ac:cxnSpMk id="392" creationId="{470E3FD4-E045-354A-8A3B-ECE89688AF4F}"/>
          </ac:cxnSpMkLst>
        </pc:cxnChg>
        <pc:cxnChg chg="mod">
          <ac:chgData name="Bak, Seonmyeong" userId="45764959-3463-4734-8446-2d153af43fb2" providerId="ADAL" clId="{7C34AE52-9AC1-412E-8057-C8056E2AF8EF}" dt="2019-08-02T05:12:45.592" v="5469" actId="1076"/>
          <ac:cxnSpMkLst>
            <pc:docMk/>
            <pc:sldMk cId="1580386174" sldId="468"/>
            <ac:cxnSpMk id="395" creationId="{1BBA7BEB-C60E-704E-A6E2-9A93472256B9}"/>
          </ac:cxnSpMkLst>
        </pc:cxnChg>
        <pc:cxnChg chg="mod">
          <ac:chgData name="Bak, Seonmyeong" userId="45764959-3463-4734-8446-2d153af43fb2" providerId="ADAL" clId="{7C34AE52-9AC1-412E-8057-C8056E2AF8EF}" dt="2019-08-02T05:12:45.592" v="5469" actId="1076"/>
          <ac:cxnSpMkLst>
            <pc:docMk/>
            <pc:sldMk cId="1580386174" sldId="468"/>
            <ac:cxnSpMk id="397" creationId="{548E7C4C-0A3A-5F4F-94EE-4D4A7D8C8E8F}"/>
          </ac:cxnSpMkLst>
        </pc:cxnChg>
        <pc:cxnChg chg="mod">
          <ac:chgData name="Bak, Seonmyeong" userId="45764959-3463-4734-8446-2d153af43fb2" providerId="ADAL" clId="{7C34AE52-9AC1-412E-8057-C8056E2AF8EF}" dt="2019-08-02T05:12:45.592" v="5469" actId="1076"/>
          <ac:cxnSpMkLst>
            <pc:docMk/>
            <pc:sldMk cId="1580386174" sldId="468"/>
            <ac:cxnSpMk id="398" creationId="{3BEFBF2F-3ACE-814E-91B1-2FB867FAD985}"/>
          </ac:cxnSpMkLst>
        </pc:cxnChg>
        <pc:cxnChg chg="add del">
          <ac:chgData name="Bak, Seonmyeong" userId="45764959-3463-4734-8446-2d153af43fb2" providerId="ADAL" clId="{7C34AE52-9AC1-412E-8057-C8056E2AF8EF}" dt="2019-08-02T05:10:27.808" v="5200" actId="478"/>
          <ac:cxnSpMkLst>
            <pc:docMk/>
            <pc:sldMk cId="1580386174" sldId="468"/>
            <ac:cxnSpMk id="402" creationId="{3FDC0E87-03BC-5640-89EA-8F7533FE2BA1}"/>
          </ac:cxnSpMkLst>
        </pc:cxnChg>
        <pc:cxnChg chg="add del">
          <ac:chgData name="Bak, Seonmyeong" userId="45764959-3463-4734-8446-2d153af43fb2" providerId="ADAL" clId="{7C34AE52-9AC1-412E-8057-C8056E2AF8EF}" dt="2019-08-02T05:10:27.808" v="5200" actId="478"/>
          <ac:cxnSpMkLst>
            <pc:docMk/>
            <pc:sldMk cId="1580386174" sldId="468"/>
            <ac:cxnSpMk id="403" creationId="{9108E359-1531-2141-95B1-39CA84EE5234}"/>
          </ac:cxnSpMkLst>
        </pc:cxnChg>
        <pc:cxnChg chg="add del">
          <ac:chgData name="Bak, Seonmyeong" userId="45764959-3463-4734-8446-2d153af43fb2" providerId="ADAL" clId="{7C34AE52-9AC1-412E-8057-C8056E2AF8EF}" dt="2019-08-02T05:10:27.808" v="5200" actId="478"/>
          <ac:cxnSpMkLst>
            <pc:docMk/>
            <pc:sldMk cId="1580386174" sldId="468"/>
            <ac:cxnSpMk id="404" creationId="{4F7E80A4-096B-9940-B182-3583D350878F}"/>
          </ac:cxnSpMkLst>
        </pc:cxnChg>
        <pc:cxnChg chg="add del mod">
          <ac:chgData name="Bak, Seonmyeong" userId="45764959-3463-4734-8446-2d153af43fb2" providerId="ADAL" clId="{7C34AE52-9AC1-412E-8057-C8056E2AF8EF}" dt="2019-08-02T05:10:31.130" v="5201" actId="478"/>
          <ac:cxnSpMkLst>
            <pc:docMk/>
            <pc:sldMk cId="1580386174" sldId="468"/>
            <ac:cxnSpMk id="407" creationId="{3515626C-7010-F446-A539-F69300F81704}"/>
          </ac:cxnSpMkLst>
        </pc:cxnChg>
        <pc:cxnChg chg="add del">
          <ac:chgData name="Bak, Seonmyeong" userId="45764959-3463-4734-8446-2d153af43fb2" providerId="ADAL" clId="{7C34AE52-9AC1-412E-8057-C8056E2AF8EF}" dt="2019-08-02T05:10:31.130" v="5201" actId="478"/>
          <ac:cxnSpMkLst>
            <pc:docMk/>
            <pc:sldMk cId="1580386174" sldId="468"/>
            <ac:cxnSpMk id="411" creationId="{1CFC948D-8B1F-CB4D-ABFB-09ECE8910D37}"/>
          </ac:cxnSpMkLst>
        </pc:cxnChg>
        <pc:cxnChg chg="add del">
          <ac:chgData name="Bak, Seonmyeong" userId="45764959-3463-4734-8446-2d153af43fb2" providerId="ADAL" clId="{7C34AE52-9AC1-412E-8057-C8056E2AF8EF}" dt="2019-08-02T05:10:31.130" v="5201" actId="478"/>
          <ac:cxnSpMkLst>
            <pc:docMk/>
            <pc:sldMk cId="1580386174" sldId="468"/>
            <ac:cxnSpMk id="413" creationId="{A8545855-C9F1-F24E-9089-06FB827535D3}"/>
          </ac:cxnSpMkLst>
        </pc:cxnChg>
        <pc:cxnChg chg="add del">
          <ac:chgData name="Bak, Seonmyeong" userId="45764959-3463-4734-8446-2d153af43fb2" providerId="ADAL" clId="{7C34AE52-9AC1-412E-8057-C8056E2AF8EF}" dt="2019-08-02T05:10:31.130" v="5201" actId="478"/>
          <ac:cxnSpMkLst>
            <pc:docMk/>
            <pc:sldMk cId="1580386174" sldId="468"/>
            <ac:cxnSpMk id="414" creationId="{A8314B2A-0400-684C-A2E2-C6554FE0D3FF}"/>
          </ac:cxnSpMkLst>
        </pc:cxnChg>
        <pc:cxnChg chg="mod">
          <ac:chgData name="Bak, Seonmyeong" userId="45764959-3463-4734-8446-2d153af43fb2" providerId="ADAL" clId="{7C34AE52-9AC1-412E-8057-C8056E2AF8EF}" dt="2019-08-02T05:12:45.592" v="5469" actId="1076"/>
          <ac:cxnSpMkLst>
            <pc:docMk/>
            <pc:sldMk cId="1580386174" sldId="468"/>
            <ac:cxnSpMk id="417" creationId="{DFA336A4-8431-D44F-8C50-563C0A936905}"/>
          </ac:cxnSpMkLst>
        </pc:cxnChg>
        <pc:cxnChg chg="add del mod">
          <ac:chgData name="Bak, Seonmyeong" userId="45764959-3463-4734-8446-2d153af43fb2" providerId="ADAL" clId="{7C34AE52-9AC1-412E-8057-C8056E2AF8EF}" dt="2019-08-02T05:10:31.130" v="5201" actId="478"/>
          <ac:cxnSpMkLst>
            <pc:docMk/>
            <pc:sldMk cId="1580386174" sldId="468"/>
            <ac:cxnSpMk id="421" creationId="{789714D6-A2DC-D347-9F4F-B3EBADAC453B}"/>
          </ac:cxnSpMkLst>
        </pc:cxnChg>
        <pc:cxnChg chg="add del mod">
          <ac:chgData name="Bak, Seonmyeong" userId="45764959-3463-4734-8446-2d153af43fb2" providerId="ADAL" clId="{7C34AE52-9AC1-412E-8057-C8056E2AF8EF}" dt="2019-08-02T05:10:31.130" v="5201" actId="478"/>
          <ac:cxnSpMkLst>
            <pc:docMk/>
            <pc:sldMk cId="1580386174" sldId="468"/>
            <ac:cxnSpMk id="423" creationId="{059F5A94-CEE2-A244-9025-1B8077ADE45E}"/>
          </ac:cxnSpMkLst>
        </pc:cxnChg>
        <pc:cxnChg chg="add del">
          <ac:chgData name="Bak, Seonmyeong" userId="45764959-3463-4734-8446-2d153af43fb2" providerId="ADAL" clId="{7C34AE52-9AC1-412E-8057-C8056E2AF8EF}" dt="2019-08-02T05:10:27.808" v="5200" actId="478"/>
          <ac:cxnSpMkLst>
            <pc:docMk/>
            <pc:sldMk cId="1580386174" sldId="468"/>
            <ac:cxnSpMk id="424" creationId="{BA089088-550E-734A-B2E4-96D69683B9B3}"/>
          </ac:cxnSpMkLst>
        </pc:cxnChg>
        <pc:cxnChg chg="mod">
          <ac:chgData name="Bak, Seonmyeong" userId="45764959-3463-4734-8446-2d153af43fb2" providerId="ADAL" clId="{7C34AE52-9AC1-412E-8057-C8056E2AF8EF}" dt="2019-08-02T05:12:45.592" v="5469" actId="1076"/>
          <ac:cxnSpMkLst>
            <pc:docMk/>
            <pc:sldMk cId="1580386174" sldId="468"/>
            <ac:cxnSpMk id="425" creationId="{F334C0FB-DD56-1A43-BE91-B26496CE3D2D}"/>
          </ac:cxnSpMkLst>
        </pc:cxnChg>
        <pc:cxnChg chg="mod">
          <ac:chgData name="Bak, Seonmyeong" userId="45764959-3463-4734-8446-2d153af43fb2" providerId="ADAL" clId="{7C34AE52-9AC1-412E-8057-C8056E2AF8EF}" dt="2019-08-02T05:12:45.592" v="5469" actId="1076"/>
          <ac:cxnSpMkLst>
            <pc:docMk/>
            <pc:sldMk cId="1580386174" sldId="468"/>
            <ac:cxnSpMk id="426" creationId="{BEABC4D0-AE8B-0145-BFD1-15EB5CD306DB}"/>
          </ac:cxnSpMkLst>
        </pc:cxnChg>
      </pc:sldChg>
      <pc:sldChg chg="modSp">
        <pc:chgData name="Bak, Seonmyeong" userId="45764959-3463-4734-8446-2d153af43fb2" providerId="ADAL" clId="{7C34AE52-9AC1-412E-8057-C8056E2AF8EF}" dt="2019-08-02T05:44:14.432" v="6582" actId="6549"/>
        <pc:sldMkLst>
          <pc:docMk/>
          <pc:sldMk cId="1324163657" sldId="469"/>
        </pc:sldMkLst>
        <pc:spChg chg="mod">
          <ac:chgData name="Bak, Seonmyeong" userId="45764959-3463-4734-8446-2d153af43fb2" providerId="ADAL" clId="{7C34AE52-9AC1-412E-8057-C8056E2AF8EF}" dt="2019-08-02T05:44:14.432" v="6582" actId="6549"/>
          <ac:spMkLst>
            <pc:docMk/>
            <pc:sldMk cId="1324163657" sldId="469"/>
            <ac:spMk id="644" creationId="{00000000-0000-0000-0000-000000000000}"/>
          </ac:spMkLst>
        </pc:spChg>
      </pc:sldChg>
      <pc:sldChg chg="modSp">
        <pc:chgData name="Bak, Seonmyeong" userId="45764959-3463-4734-8446-2d153af43fb2" providerId="ADAL" clId="{7C34AE52-9AC1-412E-8057-C8056E2AF8EF}" dt="2019-08-02T05:32:11.140" v="6191" actId="1076"/>
        <pc:sldMkLst>
          <pc:docMk/>
          <pc:sldMk cId="1377832427" sldId="470"/>
        </pc:sldMkLst>
        <pc:spChg chg="mod">
          <ac:chgData name="Bak, Seonmyeong" userId="45764959-3463-4734-8446-2d153af43fb2" providerId="ADAL" clId="{7C34AE52-9AC1-412E-8057-C8056E2AF8EF}" dt="2019-08-02T05:32:07.602" v="6190" actId="948"/>
          <ac:spMkLst>
            <pc:docMk/>
            <pc:sldMk cId="1377832427" sldId="470"/>
            <ac:spMk id="644" creationId="{00000000-0000-0000-0000-000000000000}"/>
          </ac:spMkLst>
        </pc:spChg>
        <pc:picChg chg="mod">
          <ac:chgData name="Bak, Seonmyeong" userId="45764959-3463-4734-8446-2d153af43fb2" providerId="ADAL" clId="{7C34AE52-9AC1-412E-8057-C8056E2AF8EF}" dt="2019-08-02T05:32:11.140" v="6191" actId="1076"/>
          <ac:picMkLst>
            <pc:docMk/>
            <pc:sldMk cId="1377832427" sldId="470"/>
            <ac:picMk id="3" creationId="{596F698C-F734-F448-BCE9-05A58A7DB4A9}"/>
          </ac:picMkLst>
        </pc:picChg>
      </pc:sldChg>
      <pc:sldChg chg="modSp">
        <pc:chgData name="Bak, Seonmyeong" userId="45764959-3463-4734-8446-2d153af43fb2" providerId="ADAL" clId="{7C34AE52-9AC1-412E-8057-C8056E2AF8EF}" dt="2019-08-02T05:39:21.934" v="6329" actId="20577"/>
        <pc:sldMkLst>
          <pc:docMk/>
          <pc:sldMk cId="4105832856" sldId="471"/>
        </pc:sldMkLst>
        <pc:spChg chg="mod">
          <ac:chgData name="Bak, Seonmyeong" userId="45764959-3463-4734-8446-2d153af43fb2" providerId="ADAL" clId="{7C34AE52-9AC1-412E-8057-C8056E2AF8EF}" dt="2019-08-02T05:39:21.934" v="6329" actId="20577"/>
          <ac:spMkLst>
            <pc:docMk/>
            <pc:sldMk cId="4105832856" sldId="471"/>
            <ac:spMk id="644" creationId="{00000000-0000-0000-0000-000000000000}"/>
          </ac:spMkLst>
        </pc:spChg>
        <pc:graphicFrameChg chg="mod">
          <ac:chgData name="Bak, Seonmyeong" userId="45764959-3463-4734-8446-2d153af43fb2" providerId="ADAL" clId="{7C34AE52-9AC1-412E-8057-C8056E2AF8EF}" dt="2019-08-02T05:32:55.463" v="6240" actId="1076"/>
          <ac:graphicFrameMkLst>
            <pc:docMk/>
            <pc:sldMk cId="4105832856" sldId="471"/>
            <ac:graphicFrameMk id="5" creationId="{E418884B-7F54-AD4E-AEB3-5D4A390B6E83}"/>
          </ac:graphicFrameMkLst>
        </pc:graphicFrameChg>
      </pc:sldChg>
      <pc:sldChg chg="modSp">
        <pc:chgData name="Bak, Seonmyeong" userId="45764959-3463-4734-8446-2d153af43fb2" providerId="ADAL" clId="{7C34AE52-9AC1-412E-8057-C8056E2AF8EF}" dt="2019-08-02T05:24:26.250" v="5957" actId="113"/>
        <pc:sldMkLst>
          <pc:docMk/>
          <pc:sldMk cId="2896549893" sldId="473"/>
        </pc:sldMkLst>
        <pc:spChg chg="mod">
          <ac:chgData name="Bak, Seonmyeong" userId="45764959-3463-4734-8446-2d153af43fb2" providerId="ADAL" clId="{7C34AE52-9AC1-412E-8057-C8056E2AF8EF}" dt="2019-08-02T05:14:23.690" v="5534" actId="14100"/>
          <ac:spMkLst>
            <pc:docMk/>
            <pc:sldMk cId="2896549893" sldId="473"/>
            <ac:spMk id="643" creationId="{00000000-0000-0000-0000-000000000000}"/>
          </ac:spMkLst>
        </pc:spChg>
        <pc:spChg chg="mod">
          <ac:chgData name="Bak, Seonmyeong" userId="45764959-3463-4734-8446-2d153af43fb2" providerId="ADAL" clId="{7C34AE52-9AC1-412E-8057-C8056E2AF8EF}" dt="2019-08-02T05:24:26.250" v="5957" actId="113"/>
          <ac:spMkLst>
            <pc:docMk/>
            <pc:sldMk cId="2896549893" sldId="473"/>
            <ac:spMk id="644" creationId="{00000000-0000-0000-0000-000000000000}"/>
          </ac:spMkLst>
        </pc:spChg>
      </pc:sldChg>
      <pc:sldChg chg="modSp">
        <pc:chgData name="Bak, Seonmyeong" userId="45764959-3463-4734-8446-2d153af43fb2" providerId="ADAL" clId="{7C34AE52-9AC1-412E-8057-C8056E2AF8EF}" dt="2019-08-02T05:42:17.312" v="6519" actId="1076"/>
        <pc:sldMkLst>
          <pc:docMk/>
          <pc:sldMk cId="523191671" sldId="474"/>
        </pc:sldMkLst>
        <pc:spChg chg="mod">
          <ac:chgData name="Bak, Seonmyeong" userId="45764959-3463-4734-8446-2d153af43fb2" providerId="ADAL" clId="{7C34AE52-9AC1-412E-8057-C8056E2AF8EF}" dt="2019-08-02T05:42:13.496" v="6518" actId="552"/>
          <ac:spMkLst>
            <pc:docMk/>
            <pc:sldMk cId="523191671" sldId="474"/>
            <ac:spMk id="6" creationId="{2D63126C-896D-4C44-AA6D-B40B3B134EC3}"/>
          </ac:spMkLst>
        </pc:spChg>
        <pc:spChg chg="mod">
          <ac:chgData name="Bak, Seonmyeong" userId="45764959-3463-4734-8446-2d153af43fb2" providerId="ADAL" clId="{7C34AE52-9AC1-412E-8057-C8056E2AF8EF}" dt="2019-08-02T05:42:13.496" v="6518" actId="552"/>
          <ac:spMkLst>
            <pc:docMk/>
            <pc:sldMk cId="523191671" sldId="474"/>
            <ac:spMk id="644" creationId="{00000000-0000-0000-0000-000000000000}"/>
          </ac:spMkLst>
        </pc:spChg>
        <pc:picChg chg="mod">
          <ac:chgData name="Bak, Seonmyeong" userId="45764959-3463-4734-8446-2d153af43fb2" providerId="ADAL" clId="{7C34AE52-9AC1-412E-8057-C8056E2AF8EF}" dt="2019-08-02T05:42:17.312" v="6519" actId="1076"/>
          <ac:picMkLst>
            <pc:docMk/>
            <pc:sldMk cId="523191671" sldId="474"/>
            <ac:picMk id="3" creationId="{92049703-AC74-724B-A59E-BDC843807BA8}"/>
          </ac:picMkLst>
        </pc:picChg>
      </pc:sldChg>
      <pc:sldChg chg="modSp modTransition">
        <pc:chgData name="Bak, Seonmyeong" userId="45764959-3463-4734-8446-2d153af43fb2" providerId="ADAL" clId="{7C34AE52-9AC1-412E-8057-C8056E2AF8EF}" dt="2019-07-29T02:51:09.684" v="1940"/>
        <pc:sldMkLst>
          <pc:docMk/>
          <pc:sldMk cId="3619597272" sldId="475"/>
        </pc:sldMkLst>
        <pc:spChg chg="mod">
          <ac:chgData name="Bak, Seonmyeong" userId="45764959-3463-4734-8446-2d153af43fb2" providerId="ADAL" clId="{7C34AE52-9AC1-412E-8057-C8056E2AF8EF}" dt="2019-07-29T02:51:04.653" v="1939" actId="20577"/>
          <ac:spMkLst>
            <pc:docMk/>
            <pc:sldMk cId="3619597272" sldId="475"/>
            <ac:spMk id="644" creationId="{00000000-0000-0000-0000-000000000000}"/>
          </ac:spMkLst>
        </pc:spChg>
      </pc:sldChg>
      <pc:sldChg chg="modSp ord">
        <pc:chgData name="Bak, Seonmyeong" userId="45764959-3463-4734-8446-2d153af43fb2" providerId="ADAL" clId="{7C34AE52-9AC1-412E-8057-C8056E2AF8EF}" dt="2019-07-29T05:07:54.296" v="3622"/>
        <pc:sldMkLst>
          <pc:docMk/>
          <pc:sldMk cId="2948736101" sldId="476"/>
        </pc:sldMkLst>
        <pc:spChg chg="mod">
          <ac:chgData name="Bak, Seonmyeong" userId="45764959-3463-4734-8446-2d153af43fb2" providerId="ADAL" clId="{7C34AE52-9AC1-412E-8057-C8056E2AF8EF}" dt="2019-07-29T03:36:42.741" v="3606" actId="20577"/>
          <ac:spMkLst>
            <pc:docMk/>
            <pc:sldMk cId="2948736101" sldId="476"/>
            <ac:spMk id="644" creationId="{00000000-0000-0000-0000-000000000000}"/>
          </ac:spMkLst>
        </pc:spChg>
      </pc:sldChg>
      <pc:sldChg chg="addSp modSp">
        <pc:chgData name="Bak, Seonmyeong" userId="45764959-3463-4734-8446-2d153af43fb2" providerId="ADAL" clId="{7C34AE52-9AC1-412E-8057-C8056E2AF8EF}" dt="2019-08-02T05:17:33.988" v="5563" actId="114"/>
        <pc:sldMkLst>
          <pc:docMk/>
          <pc:sldMk cId="1566352321" sldId="478"/>
        </pc:sldMkLst>
        <pc:spChg chg="mod">
          <ac:chgData name="Bak, Seonmyeong" userId="45764959-3463-4734-8446-2d153af43fb2" providerId="ADAL" clId="{7C34AE52-9AC1-412E-8057-C8056E2AF8EF}" dt="2019-08-02T04:13:37.484" v="3624" actId="113"/>
          <ac:spMkLst>
            <pc:docMk/>
            <pc:sldMk cId="1566352321" sldId="478"/>
            <ac:spMk id="3" creationId="{DB6A2EE4-BB72-4B46-979D-1960B930D4F6}"/>
          </ac:spMkLst>
        </pc:spChg>
        <pc:spChg chg="add mod">
          <ac:chgData name="Bak, Seonmyeong" userId="45764959-3463-4734-8446-2d153af43fb2" providerId="ADAL" clId="{7C34AE52-9AC1-412E-8057-C8056E2AF8EF}" dt="2019-08-02T05:17:07.803" v="5555" actId="14100"/>
          <ac:spMkLst>
            <pc:docMk/>
            <pc:sldMk cId="1566352321" sldId="478"/>
            <ac:spMk id="4" creationId="{128B1257-97B4-44B5-991C-E625A4355C67}"/>
          </ac:spMkLst>
        </pc:spChg>
        <pc:spChg chg="mod">
          <ac:chgData name="Bak, Seonmyeong" userId="45764959-3463-4734-8446-2d153af43fb2" providerId="ADAL" clId="{7C34AE52-9AC1-412E-8057-C8056E2AF8EF}" dt="2019-08-02T05:17:33.988" v="5563" actId="114"/>
          <ac:spMkLst>
            <pc:docMk/>
            <pc:sldMk cId="1566352321" sldId="478"/>
            <ac:spMk id="7" creationId="{91E6F3FF-3C51-A141-80CC-ABC1AD5E3A80}"/>
          </ac:spMkLst>
        </pc:spChg>
        <pc:spChg chg="add mod">
          <ac:chgData name="Bak, Seonmyeong" userId="45764959-3463-4734-8446-2d153af43fb2" providerId="ADAL" clId="{7C34AE52-9AC1-412E-8057-C8056E2AF8EF}" dt="2019-08-02T05:17:17.084" v="5558" actId="14100"/>
          <ac:spMkLst>
            <pc:docMk/>
            <pc:sldMk cId="1566352321" sldId="478"/>
            <ac:spMk id="8" creationId="{8D90E2A0-39E9-41A6-82D8-E81D7C9CBB13}"/>
          </ac:spMkLst>
        </pc:spChg>
      </pc:sldChg>
      <pc:sldChg chg="modSp">
        <pc:chgData name="Bak, Seonmyeong" userId="45764959-3463-4734-8446-2d153af43fb2" providerId="ADAL" clId="{7C34AE52-9AC1-412E-8057-C8056E2AF8EF}" dt="2019-08-02T05:40:38.426" v="6503" actId="1076"/>
        <pc:sldMkLst>
          <pc:docMk/>
          <pc:sldMk cId="1482350417" sldId="480"/>
        </pc:sldMkLst>
        <pc:spChg chg="mod">
          <ac:chgData name="Bak, Seonmyeong" userId="45764959-3463-4734-8446-2d153af43fb2" providerId="ADAL" clId="{7C34AE52-9AC1-412E-8057-C8056E2AF8EF}" dt="2019-08-02T05:13:46.163" v="5481" actId="20577"/>
          <ac:spMkLst>
            <pc:docMk/>
            <pc:sldMk cId="1482350417" sldId="480"/>
            <ac:spMk id="643" creationId="{00000000-0000-0000-0000-000000000000}"/>
          </ac:spMkLst>
        </pc:spChg>
        <pc:spChg chg="mod">
          <ac:chgData name="Bak, Seonmyeong" userId="45764959-3463-4734-8446-2d153af43fb2" providerId="ADAL" clId="{7C34AE52-9AC1-412E-8057-C8056E2AF8EF}" dt="2019-08-02T05:40:34.052" v="6502" actId="113"/>
          <ac:spMkLst>
            <pc:docMk/>
            <pc:sldMk cId="1482350417" sldId="480"/>
            <ac:spMk id="644" creationId="{00000000-0000-0000-0000-000000000000}"/>
          </ac:spMkLst>
        </pc:spChg>
        <pc:picChg chg="mod modCrop">
          <ac:chgData name="Bak, Seonmyeong" userId="45764959-3463-4734-8446-2d153af43fb2" providerId="ADAL" clId="{7C34AE52-9AC1-412E-8057-C8056E2AF8EF}" dt="2019-08-02T05:40:38.426" v="6503" actId="1076"/>
          <ac:picMkLst>
            <pc:docMk/>
            <pc:sldMk cId="1482350417" sldId="480"/>
            <ac:picMk id="4" creationId="{CE85277C-9FB8-214F-AC23-43885F2AA1FE}"/>
          </ac:picMkLst>
        </pc:picChg>
      </pc:sldChg>
      <pc:sldChg chg="modSp add">
        <pc:chgData name="Bak, Seonmyeong" userId="45764959-3463-4734-8446-2d153af43fb2" providerId="ADAL" clId="{7C34AE52-9AC1-412E-8057-C8056E2AF8EF}" dt="2019-08-02T05:41:43.168" v="6517" actId="14100"/>
        <pc:sldMkLst>
          <pc:docMk/>
          <pc:sldMk cId="3735666229" sldId="484"/>
        </pc:sldMkLst>
        <pc:spChg chg="mod">
          <ac:chgData name="Bak, Seonmyeong" userId="45764959-3463-4734-8446-2d153af43fb2" providerId="ADAL" clId="{7C34AE52-9AC1-412E-8057-C8056E2AF8EF}" dt="2019-08-02T05:13:52.552" v="5497" actId="20577"/>
          <ac:spMkLst>
            <pc:docMk/>
            <pc:sldMk cId="3735666229" sldId="484"/>
            <ac:spMk id="643" creationId="{00000000-0000-0000-0000-000000000000}"/>
          </ac:spMkLst>
        </pc:spChg>
        <pc:spChg chg="mod">
          <ac:chgData name="Bak, Seonmyeong" userId="45764959-3463-4734-8446-2d153af43fb2" providerId="ADAL" clId="{7C34AE52-9AC1-412E-8057-C8056E2AF8EF}" dt="2019-08-02T05:41:43.168" v="6517" actId="14100"/>
          <ac:spMkLst>
            <pc:docMk/>
            <pc:sldMk cId="3735666229" sldId="484"/>
            <ac:spMk id="644" creationId="{00000000-0000-0000-0000-000000000000}"/>
          </ac:spMkLst>
        </pc:spChg>
        <pc:picChg chg="mod modCrop">
          <ac:chgData name="Bak, Seonmyeong" userId="45764959-3463-4734-8446-2d153af43fb2" providerId="ADAL" clId="{7C34AE52-9AC1-412E-8057-C8056E2AF8EF}" dt="2019-08-02T05:41:37.780" v="6516" actId="1076"/>
          <ac:picMkLst>
            <pc:docMk/>
            <pc:sldMk cId="3735666229" sldId="484"/>
            <ac:picMk id="4" creationId="{CE85277C-9FB8-214F-AC23-43885F2AA1FE}"/>
          </ac:picMkLst>
        </pc:picChg>
      </pc:sldChg>
    </pc:docChg>
  </pc:docChgLst>
  <pc:docChgLst>
    <pc:chgData name="Bak, Seonmyeong" userId="45764959-3463-4734-8446-2d153af43fb2" providerId="ADAL" clId="{76211B0B-C5C1-477D-9E0B-B3A835B47D4A}"/>
  </pc:docChgLst>
  <pc:docChgLst>
    <pc:chgData name="Bak, Seonmyeong" userId="45764959-3463-4734-8446-2d153af43fb2" providerId="ADAL" clId="{6271CDD3-4FBF-AF46-8C49-29B07F1551DB}"/>
    <pc:docChg chg="delSld">
      <pc:chgData name="Bak, Seonmyeong" userId="45764959-3463-4734-8446-2d153af43fb2" providerId="ADAL" clId="{6271CDD3-4FBF-AF46-8C49-29B07F1551DB}" dt="2020-02-09T20:59:57.472" v="5" actId="2696"/>
      <pc:docMkLst>
        <pc:docMk/>
      </pc:docMkLst>
      <pc:sldChg chg="del">
        <pc:chgData name="Bak, Seonmyeong" userId="45764959-3463-4734-8446-2d153af43fb2" providerId="ADAL" clId="{6271CDD3-4FBF-AF46-8C49-29B07F1551DB}" dt="2020-02-09T20:59:57.425" v="2" actId="2696"/>
        <pc:sldMkLst>
          <pc:docMk/>
          <pc:sldMk cId="2669719586" sldId="466"/>
        </pc:sldMkLst>
      </pc:sldChg>
      <pc:sldChg chg="del">
        <pc:chgData name="Bak, Seonmyeong" userId="45764959-3463-4734-8446-2d153af43fb2" providerId="ADAL" clId="{6271CDD3-4FBF-AF46-8C49-29B07F1551DB}" dt="2020-02-09T20:59:57.444" v="3" actId="2696"/>
        <pc:sldMkLst>
          <pc:docMk/>
          <pc:sldMk cId="2039706218" sldId="472"/>
        </pc:sldMkLst>
      </pc:sldChg>
      <pc:sldChg chg="del">
        <pc:chgData name="Bak, Seonmyeong" userId="45764959-3463-4734-8446-2d153af43fb2" providerId="ADAL" clId="{6271CDD3-4FBF-AF46-8C49-29B07F1551DB}" dt="2020-02-09T20:59:57.472" v="5" actId="2696"/>
        <pc:sldMkLst>
          <pc:docMk/>
          <pc:sldMk cId="3619597272" sldId="475"/>
        </pc:sldMkLst>
      </pc:sldChg>
      <pc:sldChg chg="del">
        <pc:chgData name="Bak, Seonmyeong" userId="45764959-3463-4734-8446-2d153af43fb2" providerId="ADAL" clId="{6271CDD3-4FBF-AF46-8C49-29B07F1551DB}" dt="2020-02-09T20:59:57.457" v="4" actId="2696"/>
        <pc:sldMkLst>
          <pc:docMk/>
          <pc:sldMk cId="3461068049" sldId="479"/>
        </pc:sldMkLst>
      </pc:sldChg>
      <pc:sldChg chg="del">
        <pc:chgData name="Bak, Seonmyeong" userId="45764959-3463-4734-8446-2d153af43fb2" providerId="ADAL" clId="{6271CDD3-4FBF-AF46-8C49-29B07F1551DB}" dt="2020-02-09T20:59:57.372" v="0" actId="2696"/>
        <pc:sldMkLst>
          <pc:docMk/>
          <pc:sldMk cId="1730399572" sldId="483"/>
        </pc:sldMkLst>
      </pc:sldChg>
      <pc:sldChg chg="del">
        <pc:chgData name="Bak, Seonmyeong" userId="45764959-3463-4734-8446-2d153af43fb2" providerId="ADAL" clId="{6271CDD3-4FBF-AF46-8C49-29B07F1551DB}" dt="2020-02-09T20:59:57.407" v="1" actId="2696"/>
        <pc:sldMkLst>
          <pc:docMk/>
          <pc:sldMk cId="2434013860" sldId="486"/>
        </pc:sldMkLst>
      </pc:sldChg>
    </pc:docChg>
  </pc:docChgLst>
  <pc:docChgLst>
    <pc:chgData name="Bak, Seonmyeong" userId="45764959-3463-4734-8446-2d153af43fb2" providerId="ADAL" clId="{180E232C-06A6-4F96-A744-B7C066EB7E4D}"/>
  </pc:docChgLst>
  <pc:docChgLst>
    <pc:chgData name="Bak, Seonmyeong" userId="45764959-3463-4734-8446-2d153af43fb2" providerId="ADAL" clId="{87C9EB01-F958-EC4C-B44D-B9D9E7B16BD2}"/>
    <pc:docChg chg="modSld">
      <pc:chgData name="Bak, Seonmyeong" userId="45764959-3463-4734-8446-2d153af43fb2" providerId="ADAL" clId="{87C9EB01-F958-EC4C-B44D-B9D9E7B16BD2}" dt="2020-01-10T20:56:32.550" v="2"/>
      <pc:docMkLst>
        <pc:docMk/>
      </pc:docMkLst>
      <pc:sldChg chg="addSp delSp modSp">
        <pc:chgData name="Bak, Seonmyeong" userId="45764959-3463-4734-8446-2d153af43fb2" providerId="ADAL" clId="{87C9EB01-F958-EC4C-B44D-B9D9E7B16BD2}" dt="2020-01-10T20:56:32.550" v="2"/>
        <pc:sldMkLst>
          <pc:docMk/>
          <pc:sldMk cId="3516819985" sldId="467"/>
        </pc:sldMkLst>
        <pc:spChg chg="add del mod">
          <ac:chgData name="Bak, Seonmyeong" userId="45764959-3463-4734-8446-2d153af43fb2" providerId="ADAL" clId="{87C9EB01-F958-EC4C-B44D-B9D9E7B16BD2}" dt="2020-01-10T20:56:32.550" v="2"/>
          <ac:spMkLst>
            <pc:docMk/>
            <pc:sldMk cId="3516819985" sldId="467"/>
            <ac:spMk id="2" creationId="{A51C4DAE-0F4C-4942-9278-D6F80F90753C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9C9B65D-62AF-3D40-A65E-E5AAC4833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2"/>
            <a:ext cx="3078163" cy="51276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793EF8-F7A3-144D-8B7A-A6709ABEA5D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2726" y="2"/>
            <a:ext cx="3078163" cy="51276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259A0-E6F2-7A41-A295-5F6FB10E92F1}" type="datetimeFigureOut">
              <a:rPr lang="en-US" smtClean="0"/>
              <a:t>2/9/20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60BFF3-C096-E34B-B6C7-6AE639EA058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9720263"/>
            <a:ext cx="3078163" cy="512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1EA806-8F99-0C44-BC7C-6276C280B97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2726" y="9720263"/>
            <a:ext cx="3078163" cy="5127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AEA2F3-22AE-7644-B673-D58B581785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096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077739" cy="513428"/>
          </a:xfrm>
          <a:prstGeom prst="rect">
            <a:avLst/>
          </a:prstGeom>
        </p:spPr>
        <p:txBody>
          <a:bodyPr vert="horz" lIns="99057" tIns="49528" rIns="99057" bIns="49528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3" y="1"/>
            <a:ext cx="3077739" cy="513428"/>
          </a:xfrm>
          <a:prstGeom prst="rect">
            <a:avLst/>
          </a:prstGeom>
        </p:spPr>
        <p:txBody>
          <a:bodyPr vert="horz" lIns="99057" tIns="49528" rIns="99057" bIns="49528" rtlCol="0"/>
          <a:lstStyle>
            <a:lvl1pPr algn="r">
              <a:defRPr sz="1300"/>
            </a:lvl1pPr>
          </a:lstStyle>
          <a:p>
            <a:fld id="{DAFDBC20-6412-7445-B719-124E71FF47FC}" type="datetimeFigureOut">
              <a:rPr lang="en-US" smtClean="0"/>
              <a:t>2/9/20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57" tIns="49528" rIns="99057" bIns="4952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924643"/>
            <a:ext cx="5681980" cy="4029254"/>
          </a:xfrm>
          <a:prstGeom prst="rect">
            <a:avLst/>
          </a:prstGeom>
        </p:spPr>
        <p:txBody>
          <a:bodyPr vert="horz" lIns="99057" tIns="49528" rIns="99057" bIns="4952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719598"/>
            <a:ext cx="3077739" cy="513427"/>
          </a:xfrm>
          <a:prstGeom prst="rect">
            <a:avLst/>
          </a:prstGeom>
        </p:spPr>
        <p:txBody>
          <a:bodyPr vert="horz" lIns="99057" tIns="49528" rIns="99057" bIns="49528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3" y="9719598"/>
            <a:ext cx="3077739" cy="513427"/>
          </a:xfrm>
          <a:prstGeom prst="rect">
            <a:avLst/>
          </a:prstGeom>
        </p:spPr>
        <p:txBody>
          <a:bodyPr vert="horz" lIns="99057" tIns="49528" rIns="99057" bIns="49528" rtlCol="0" anchor="b"/>
          <a:lstStyle>
            <a:lvl1pPr algn="r">
              <a:defRPr sz="1300"/>
            </a:lvl1pPr>
          </a:lstStyle>
          <a:p>
            <a:fld id="{A3A27954-7277-CF4C-995F-AE173922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24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(VIVEK)</a:t>
            </a:r>
          </a:p>
          <a:p>
            <a:r>
              <a:rPr lang="en-US" dirty="0"/>
              <a:t>General comments: </a:t>
            </a:r>
          </a:p>
          <a:p>
            <a:r>
              <a:rPr lang="en-US" dirty="0"/>
              <a:t>1) Reduce text on slides</a:t>
            </a:r>
          </a:p>
          <a:p>
            <a:r>
              <a:rPr lang="en-US" dirty="0"/>
              <a:t>2) Aim for 24pt as the </a:t>
            </a:r>
            <a:r>
              <a:rPr lang="en-US" dirty="0" err="1"/>
              <a:t>minium</a:t>
            </a:r>
            <a:r>
              <a:rPr lang="en-US" dirty="0"/>
              <a:t> font size (you can go down to 18pt for sub-bullets if needed, but it’s preferable to minimize that) – see slide 3 as an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27954-7277-CF4C-995F-AE173922F93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4970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60824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5019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(VIVEK) Changed title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Also use different color for </a:t>
            </a:r>
            <a:r>
              <a:rPr lang="en-US" dirty="0" err="1"/>
              <a:t>usersched</a:t>
            </a:r>
            <a:r>
              <a:rPr lang="en-US" dirty="0"/>
              <a:t>.  Change from Latex to ppt/excel table?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90803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(VIVEK) Changed title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Also use different color for </a:t>
            </a:r>
            <a:r>
              <a:rPr lang="en-US" dirty="0" err="1"/>
              <a:t>usersched</a:t>
            </a:r>
            <a:r>
              <a:rPr lang="en-US" dirty="0"/>
              <a:t>.  Change from Latex to ppt/excel table?</a:t>
            </a:r>
          </a:p>
        </p:txBody>
      </p:sp>
    </p:spTree>
    <p:extLst>
      <p:ext uri="{BB962C8B-B14F-4D97-AF65-F5344CB8AC3E}">
        <p14:creationId xmlns:p14="http://schemas.microsoft.com/office/powerpoint/2010/main" val="24353961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27871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(VIVEK) Changed title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Also use different color for </a:t>
            </a:r>
            <a:r>
              <a:rPr lang="en-US" dirty="0" err="1"/>
              <a:t>usersched</a:t>
            </a:r>
            <a:r>
              <a:rPr lang="en-US" dirty="0"/>
              <a:t>.  Change from Latex to ppt/excel table?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1264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(VIVEK) Changed title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8961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(VIVEK)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1) Changed title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2) You should verbally mention imbalance when you talk about this figure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25717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(VIVEK)</a:t>
            </a:r>
          </a:p>
          <a:p>
            <a:pPr marL="228600" indent="-228600" defTabSz="914400">
              <a:lnSpc>
                <a:spcPct val="100000"/>
              </a:lnSpc>
              <a:buAutoNum type="arabicParenR"/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Changed title and font size</a:t>
            </a:r>
          </a:p>
          <a:p>
            <a:pPr marL="228600" indent="-228600" defTabSz="914400">
              <a:lnSpc>
                <a:spcPct val="100000"/>
              </a:lnSpc>
              <a:buAutoNum type="arabicParenR"/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Moved “our work” to next slide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9539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(VIVEK)</a:t>
            </a:r>
          </a:p>
          <a:p>
            <a:pPr marL="228600" indent="-228600" defTabSz="914400">
              <a:lnSpc>
                <a:spcPct val="100000"/>
              </a:lnSpc>
              <a:buAutoNum type="arabicParenR"/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Changed title</a:t>
            </a:r>
          </a:p>
          <a:p>
            <a:pPr marL="228600" indent="-228600" defTabSz="914400">
              <a:lnSpc>
                <a:spcPct val="100000"/>
              </a:lnSpc>
              <a:buAutoNum type="arabicParenR"/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You should add a summary of results here as well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5723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(VIVEK)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1) Moved this slide earlier and changed the title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2) Use this slide to define: subspace, user-defined scheduling, configuration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3) Add animation for (1), (2), (3), ….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8265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9917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(VIVEK)</a:t>
            </a:r>
          </a:p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Added line numbers to code example.  You should refer to the line numbers when referring to the code.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50519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82670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xfrm>
            <a:off x="481013" y="1277938"/>
            <a:ext cx="6140450" cy="34544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200">
                <a:latin typeface="Calibri"/>
                <a:ea typeface="Calibri"/>
                <a:cs typeface="Calibri"/>
                <a:sym typeface="Calibri"/>
              </a:defRPr>
            </a:pPr>
            <a:r>
              <a:rPr lang="en-US" dirty="0"/>
              <a:t>(VIVEK) Added “Past work” and “Our work”.  Updated </a:t>
            </a:r>
            <a:r>
              <a:rPr lang="en-US" dirty="0" err="1"/>
              <a:t>Applicatiosn</a:t>
            </a:r>
            <a:r>
              <a:rPr lang="en-US" dirty="0"/>
              <a:t> bullet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159831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67113" y="1557867"/>
            <a:ext cx="6795913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7112" y="4275671"/>
            <a:ext cx="6795913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549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967113" y="1557867"/>
            <a:ext cx="6795913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7112" y="4275671"/>
            <a:ext cx="6795913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21086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0" y="6356357"/>
            <a:ext cx="2844800" cy="365125"/>
          </a:xfrm>
        </p:spPr>
        <p:txBody>
          <a:bodyPr/>
          <a:lstStyle/>
          <a:p>
            <a:fld id="{AE82C39D-A419-DA4B-BC22-CAC8F808C166}" type="datetime1">
              <a:rPr lang="en-US" smtClean="0"/>
              <a:t>2/9/20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0" y="6356357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1910" y="6538919"/>
            <a:ext cx="812800" cy="365125"/>
          </a:xfrm>
        </p:spPr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158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" y="1413933"/>
            <a:ext cx="11830756" cy="4749800"/>
          </a:xfrm>
        </p:spPr>
        <p:txBody>
          <a:bodyPr>
            <a:noAutofit/>
          </a:bodyPr>
          <a:lstStyle>
            <a:lvl1pPr marL="0" indent="0">
              <a:spcAft>
                <a:spcPts val="451"/>
              </a:spcAft>
              <a:buFontTx/>
              <a:buNone/>
              <a:defRPr sz="1800"/>
            </a:lvl1pPr>
            <a:lvl2pPr marL="349750" indent="-214308">
              <a:spcAft>
                <a:spcPts val="451"/>
              </a:spcAft>
              <a:buFont typeface="Lucida Grande"/>
              <a:buChar char="•"/>
              <a:defRPr sz="1575"/>
            </a:lvl2pPr>
            <a:lvl3pPr>
              <a:spcAft>
                <a:spcPts val="451"/>
              </a:spcAft>
              <a:defRPr sz="1575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8232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1" y="1600200"/>
            <a:ext cx="5588000" cy="4621678"/>
          </a:xfrm>
        </p:spPr>
        <p:txBody>
          <a:bodyPr lIns="274320" rIns="274320"/>
          <a:lstStyle>
            <a:lvl1pPr>
              <a:spcAft>
                <a:spcPts val="451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1"/>
              </a:spcAft>
              <a:defRPr sz="1351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1"/>
            </a:lvl4pPr>
            <a:lvl5pPr>
              <a:defRPr sz="1351"/>
            </a:lvl5pPr>
            <a:lvl6pPr>
              <a:defRPr sz="1351"/>
            </a:lvl6pPr>
            <a:lvl7pPr>
              <a:defRPr sz="1351"/>
            </a:lvl7pPr>
            <a:lvl8pPr>
              <a:defRPr sz="1351"/>
            </a:lvl8pPr>
            <a:lvl9pPr>
              <a:defRPr sz="135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84717" y="1600200"/>
            <a:ext cx="5802487" cy="4621678"/>
          </a:xfrm>
        </p:spPr>
        <p:txBody>
          <a:bodyPr lIns="274320" rIns="274320"/>
          <a:lstStyle>
            <a:lvl1pPr>
              <a:spcAft>
                <a:spcPts val="451"/>
              </a:spcAft>
              <a:defRPr sz="18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>
              <a:spcAft>
                <a:spcPts val="451"/>
              </a:spcAft>
              <a:defRPr sz="1351">
                <a:solidFill>
                  <a:schemeClr val="bg1">
                    <a:lumMod val="85000"/>
                    <a:lumOff val="15000"/>
                  </a:schemeClr>
                </a:solidFill>
              </a:defRPr>
            </a:lvl2pPr>
            <a:lvl3pPr>
              <a:defRPr sz="1500"/>
            </a:lvl3pPr>
            <a:lvl4pPr>
              <a:defRPr sz="1351"/>
            </a:lvl4pPr>
            <a:lvl5pPr>
              <a:defRPr sz="1351"/>
            </a:lvl5pPr>
            <a:lvl6pPr>
              <a:defRPr sz="1351"/>
            </a:lvl6pPr>
            <a:lvl7pPr>
              <a:defRPr sz="1351"/>
            </a:lvl7pPr>
            <a:lvl8pPr>
              <a:defRPr sz="1351"/>
            </a:lvl8pPr>
            <a:lvl9pPr>
              <a:defRPr sz="1351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78280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38667" y="1371600"/>
            <a:ext cx="5621868" cy="22530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208889" y="1371600"/>
            <a:ext cx="5610579" cy="2253044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338667" y="3784605"/>
            <a:ext cx="5621868" cy="2459799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208889" y="3784600"/>
            <a:ext cx="5610579" cy="24598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045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-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349956" y="1329267"/>
            <a:ext cx="3668888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8123703" y="1329267"/>
            <a:ext cx="3740924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4176892" y="1329267"/>
            <a:ext cx="3826933" cy="1400218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349956" y="2946400"/>
            <a:ext cx="3668888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8123703" y="2946400"/>
            <a:ext cx="3740924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176892" y="2946400"/>
            <a:ext cx="3826933" cy="1514524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349956" y="4677839"/>
            <a:ext cx="3668888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8123701" y="4677839"/>
            <a:ext cx="3740923" cy="1507682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4176892" y="4677839"/>
            <a:ext cx="3826933" cy="150768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27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67113" y="1557867"/>
            <a:ext cx="6795913" cy="2235200"/>
          </a:xfrm>
        </p:spPr>
        <p:txBody>
          <a:bodyPr anchor="b" anchorCtr="0">
            <a:noAutofit/>
          </a:bodyPr>
          <a:lstStyle>
            <a:lvl1pPr algn="l">
              <a:lnSpc>
                <a:spcPts val="3600"/>
              </a:lnSpc>
              <a:defRPr b="1" cap="all" spc="15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67112" y="4275671"/>
            <a:ext cx="6795913" cy="1202267"/>
          </a:xfrm>
        </p:spPr>
        <p:txBody>
          <a:bodyPr>
            <a:noAutofit/>
          </a:bodyPr>
          <a:lstStyle>
            <a:lvl1pPr marL="0" indent="0" algn="l">
              <a:lnSpc>
                <a:spcPts val="2100"/>
              </a:lnSpc>
              <a:buNone/>
              <a:defRPr sz="1800" cap="all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69497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128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B67EE59-F912-C148-A9D7-951719CFC7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71910" y="6538919"/>
            <a:ext cx="812800" cy="365125"/>
          </a:xfrm>
        </p:spPr>
        <p:txBody>
          <a:bodyPr/>
          <a:lstStyle/>
          <a:p>
            <a:fld id="{761E1D96-60AF-334E-A2EE-0A4E21EB8E0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830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7" r:id="rId3"/>
  </p:sldLayoutIdLst>
  <p:hf hdr="0" ftr="0" dt="0"/>
  <p:txStyles>
    <p:titleStyle>
      <a:lvl1pPr algn="l" defTabSz="342891" rtl="0" eaLnBrk="1" latinLnBrk="0" hangingPunct="1">
        <a:spcBef>
          <a:spcPct val="0"/>
        </a:spcBef>
        <a:buNone/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68" indent="-257168" algn="l" defTabSz="342891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defTabSz="342891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9" indent="-171446" algn="l" defTabSz="342891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1" indent="-171446" algn="l" defTabSz="342891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342891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4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8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91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1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7687733" cy="991352"/>
          </a:xfrm>
          <a:prstGeom prst="rect">
            <a:avLst/>
          </a:prstGeom>
          <a:solidFill>
            <a:schemeClr val="bg1"/>
          </a:solidFill>
        </p:spPr>
        <p:txBody>
          <a:bodyPr vert="horz" lIns="274320" tIns="45720" rIns="91440" bIns="45720" rtlCol="0" anchor="ctr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" y="1363133"/>
            <a:ext cx="11899345" cy="4834466"/>
          </a:xfrm>
          <a:prstGeom prst="rect">
            <a:avLst/>
          </a:prstGeom>
        </p:spPr>
        <p:txBody>
          <a:bodyPr vert="horz" lIns="274320" tIns="45720" rIns="2743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5632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8" r:id="rId5"/>
  </p:sldLayoutIdLst>
  <p:hf hdr="0" ftr="0" dt="0"/>
  <p:txStyles>
    <p:titleStyle>
      <a:lvl1pPr algn="l" defTabSz="342891" rtl="0" eaLnBrk="1" latinLnBrk="0" hangingPunct="1">
        <a:spcBef>
          <a:spcPct val="0"/>
        </a:spcBef>
        <a:buNone/>
        <a:defRPr sz="1800" kern="1200" cap="all" spc="151">
          <a:solidFill>
            <a:srgbClr val="EEB211"/>
          </a:solidFill>
          <a:latin typeface="Calibri"/>
          <a:ea typeface="+mj-ea"/>
          <a:cs typeface="+mj-cs"/>
        </a:defRPr>
      </a:lvl1pPr>
    </p:titleStyle>
    <p:bodyStyle>
      <a:lvl1pPr marL="0" indent="0" algn="l" defTabSz="342891" rtl="0" eaLnBrk="1" latinLnBrk="0" hangingPunct="1">
        <a:spcBef>
          <a:spcPct val="20000"/>
        </a:spcBef>
        <a:buFont typeface="Arial"/>
        <a:buNone/>
        <a:defRPr sz="2400" kern="1200">
          <a:solidFill>
            <a:srgbClr val="262626"/>
          </a:solidFill>
          <a:latin typeface="+mn-lt"/>
          <a:ea typeface="+mn-ea"/>
          <a:cs typeface="+mn-cs"/>
        </a:defRPr>
      </a:lvl1pPr>
      <a:lvl2pPr marL="349750" indent="-214308" algn="l" defTabSz="342891" rtl="0" eaLnBrk="1" latinLnBrk="0" hangingPunct="1">
        <a:spcBef>
          <a:spcPct val="20000"/>
        </a:spcBef>
        <a:buFont typeface="Arial"/>
        <a:buChar char="•"/>
        <a:defRPr sz="2100" kern="1200">
          <a:solidFill>
            <a:srgbClr val="262626"/>
          </a:solidFill>
          <a:latin typeface="+mn-lt"/>
          <a:ea typeface="+mn-ea"/>
          <a:cs typeface="+mn-cs"/>
        </a:defRPr>
      </a:lvl2pPr>
      <a:lvl3pPr marL="857229" indent="-171446" algn="l" defTabSz="342891" rtl="0" eaLnBrk="1" latinLnBrk="0" hangingPunct="1">
        <a:spcBef>
          <a:spcPct val="20000"/>
        </a:spcBef>
        <a:buFont typeface="Arial"/>
        <a:buChar char="•"/>
        <a:defRPr sz="1800" kern="1200">
          <a:solidFill>
            <a:srgbClr val="262626"/>
          </a:solidFill>
          <a:latin typeface="+mn-lt"/>
          <a:ea typeface="+mn-ea"/>
          <a:cs typeface="+mn-cs"/>
        </a:defRPr>
      </a:lvl3pPr>
      <a:lvl4pPr marL="1200121" indent="-171446" algn="l" defTabSz="342891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4pPr>
      <a:lvl5pPr marL="1543012" indent="-171446" algn="l" defTabSz="342891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bg1"/>
          </a:solidFill>
          <a:latin typeface="Roboto Light"/>
          <a:ea typeface="+mn-ea"/>
          <a:cs typeface="+mn-cs"/>
        </a:defRPr>
      </a:lvl5pPr>
      <a:lvl6pPr marL="1885904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8" indent="-171446" algn="l" defTabSz="342891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91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1" algn="l" defTabSz="342891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11065" y="1557867"/>
            <a:ext cx="7899187" cy="2276467"/>
          </a:xfrm>
        </p:spPr>
        <p:txBody>
          <a:bodyPr/>
          <a:lstStyle/>
          <a:p>
            <a:r>
              <a:rPr lang="en-US" sz="2800" dirty="0"/>
              <a:t>Optimized execution of parallel loops </a:t>
            </a:r>
            <a:br>
              <a:rPr lang="en-US" sz="2800" dirty="0"/>
            </a:br>
            <a:r>
              <a:rPr lang="en-US" sz="2800" dirty="0"/>
              <a:t>via user-defined scheduling policies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89972" y="4275669"/>
            <a:ext cx="8697950" cy="1202267"/>
          </a:xfrm>
        </p:spPr>
        <p:txBody>
          <a:bodyPr/>
          <a:lstStyle/>
          <a:p>
            <a:pPr algn="r"/>
            <a:r>
              <a:rPr lang="en-US" dirty="0"/>
              <a:t>Seonmyeong Bak, Yanfei </a:t>
            </a:r>
            <a:r>
              <a:rPr lang="en-US" dirty="0" err="1"/>
              <a:t>guo</a:t>
            </a:r>
            <a:r>
              <a:rPr lang="en-US" dirty="0"/>
              <a:t>*, Pavan Balaji*, </a:t>
            </a:r>
            <a:r>
              <a:rPr lang="en-US" dirty="0" err="1"/>
              <a:t>vivek</a:t>
            </a:r>
            <a:r>
              <a:rPr lang="en-US" dirty="0"/>
              <a:t> </a:t>
            </a:r>
            <a:r>
              <a:rPr lang="en-US" dirty="0" err="1"/>
              <a:t>sarkar</a:t>
            </a:r>
            <a:endParaRPr lang="en-US" dirty="0"/>
          </a:p>
          <a:p>
            <a:pPr algn="r"/>
            <a:r>
              <a:rPr lang="en-US" dirty="0"/>
              <a:t>Georgia institute of technology</a:t>
            </a:r>
          </a:p>
          <a:p>
            <a:pPr algn="r"/>
            <a:r>
              <a:rPr lang="en-US" dirty="0"/>
              <a:t>*Argonne National laboratory</a:t>
            </a:r>
          </a:p>
        </p:txBody>
      </p:sp>
    </p:spTree>
    <p:extLst>
      <p:ext uri="{BB962C8B-B14F-4D97-AF65-F5344CB8AC3E}">
        <p14:creationId xmlns:p14="http://schemas.microsoft.com/office/powerpoint/2010/main" val="4018223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Evaluation - </a:t>
            </a:r>
            <a:r>
              <a:rPr lang="en-US" sz="3000" dirty="0" err="1"/>
              <a:t>MiniMD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4" y="1198440"/>
            <a:ext cx="11334080" cy="4749003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40000"/>
              </a:lnSpc>
            </a:pPr>
            <a:r>
              <a:rPr lang="en-US" dirty="0"/>
              <a:t>Lennard Jones(LJ) kernel is optimized using user functions similar to PageRank example</a:t>
            </a:r>
          </a:p>
          <a:p>
            <a:pPr>
              <a:lnSpc>
                <a:spcPct val="140000"/>
              </a:lnSpc>
            </a:pPr>
            <a:r>
              <a:rPr lang="en-US" sz="2200" dirty="0"/>
              <a:t>Limited load imbalance - naïve load balancing through guided / dynamic degrades performance</a:t>
            </a:r>
          </a:p>
          <a:p>
            <a:pPr lvl="1">
              <a:lnSpc>
                <a:spcPct val="140000"/>
              </a:lnSpc>
            </a:pPr>
            <a:r>
              <a:rPr lang="en-US" sz="2000" b="1" i="1" dirty="0"/>
              <a:t>Static steal</a:t>
            </a:r>
            <a:r>
              <a:rPr lang="en-US" sz="2000" dirty="0"/>
              <a:t> shows slight improvement compared to others</a:t>
            </a:r>
          </a:p>
          <a:p>
            <a:pPr>
              <a:lnSpc>
                <a:spcPct val="140000"/>
              </a:lnSpc>
            </a:pPr>
            <a:r>
              <a:rPr lang="en-US" sz="2200" b="1" dirty="0" err="1"/>
              <a:t>Usersched</a:t>
            </a:r>
            <a:r>
              <a:rPr lang="en-US" sz="2200" b="1" dirty="0"/>
              <a:t> (prof) </a:t>
            </a:r>
            <a:r>
              <a:rPr lang="en-US" sz="2200" dirty="0"/>
              <a:t>balances the imbalance </a:t>
            </a:r>
            <a:br>
              <a:rPr lang="en-US" sz="2200" dirty="0"/>
            </a:br>
            <a:r>
              <a:rPr lang="en-US" sz="2200" dirty="0"/>
              <a:t>by reusing stored balanced groups of chunks</a:t>
            </a:r>
          </a:p>
          <a:p>
            <a:pPr lvl="1">
              <a:lnSpc>
                <a:spcPct val="140000"/>
              </a:lnSpc>
            </a:pPr>
            <a:r>
              <a:rPr lang="en-US" sz="1800" dirty="0"/>
              <a:t>Improved locality / load imbalance without overhead</a:t>
            </a:r>
          </a:p>
          <a:p>
            <a:pPr>
              <a:lnSpc>
                <a:spcPct val="140000"/>
              </a:lnSpc>
            </a:pPr>
            <a:r>
              <a:rPr lang="en-US" sz="2200" dirty="0"/>
              <a:t>In LJ, </a:t>
            </a:r>
            <a:r>
              <a:rPr lang="en-US" sz="2200" b="1" dirty="0"/>
              <a:t>24.0%</a:t>
            </a:r>
            <a:r>
              <a:rPr lang="en-US" sz="2200" dirty="0"/>
              <a:t>, and </a:t>
            </a:r>
            <a:r>
              <a:rPr lang="en-US" sz="2200" b="1" dirty="0"/>
              <a:t>17.5%</a:t>
            </a:r>
            <a:r>
              <a:rPr lang="en-US" sz="2200" dirty="0"/>
              <a:t> compared with </a:t>
            </a:r>
            <a:r>
              <a:rPr lang="en-US" sz="2200" b="1" i="1" dirty="0"/>
              <a:t>static </a:t>
            </a:r>
            <a:br>
              <a:rPr lang="en-US" sz="2200" b="1" i="1" dirty="0"/>
            </a:br>
            <a:r>
              <a:rPr lang="en-US" sz="2200" dirty="0"/>
              <a:t>and </a:t>
            </a:r>
            <a:r>
              <a:rPr lang="en-US" sz="2200" b="1" i="1" dirty="0"/>
              <a:t>static steal</a:t>
            </a:r>
            <a:r>
              <a:rPr lang="en-US" sz="2200" dirty="0"/>
              <a:t> on size 20 input </a:t>
            </a:r>
            <a:br>
              <a:rPr lang="en-US" sz="2200" dirty="0"/>
            </a:br>
            <a:r>
              <a:rPr lang="en-US" sz="2200" dirty="0"/>
              <a:t>while </a:t>
            </a:r>
            <a:r>
              <a:rPr lang="en-US" sz="2200" b="1" dirty="0"/>
              <a:t>14.99%</a:t>
            </a:r>
            <a:r>
              <a:rPr lang="en-US" sz="2200" dirty="0"/>
              <a:t>, and </a:t>
            </a:r>
            <a:r>
              <a:rPr lang="en-US" sz="2200" b="1" dirty="0"/>
              <a:t>13.81%</a:t>
            </a:r>
            <a:r>
              <a:rPr lang="en-US" sz="2200" dirty="0"/>
              <a:t> with size 10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6F698C-F734-F448-BCE9-05A58A7DB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2701746"/>
            <a:ext cx="5638800" cy="3671776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A77C78-70B4-BB46-A6E5-9DD0347DF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1910" y="6538919"/>
            <a:ext cx="812800" cy="365125"/>
          </a:xfrm>
        </p:spPr>
        <p:txBody>
          <a:bodyPr/>
          <a:lstStyle/>
          <a:p>
            <a:fld id="{761E1D96-60AF-334E-A2EE-0A4E21EB8E0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83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Evaluation – GAP Benchmark Suite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5" y="1198440"/>
            <a:ext cx="11345962" cy="4749003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en-US" sz="2200" dirty="0"/>
              <a:t>Graphs chosen for experiments(From </a:t>
            </a:r>
            <a:r>
              <a:rPr lang="en-US" sz="2200" dirty="0" err="1"/>
              <a:t>SuiteSparse</a:t>
            </a:r>
            <a:r>
              <a:rPr lang="en-US" sz="2200" dirty="0"/>
              <a:t> Matrix Collection(sparse.tamu.edu))</a:t>
            </a:r>
          </a:p>
          <a:p>
            <a:pPr lvl="1">
              <a:lnSpc>
                <a:spcPct val="130000"/>
              </a:lnSpc>
            </a:pPr>
            <a:endParaRPr lang="en-US" sz="1300" dirty="0"/>
          </a:p>
          <a:p>
            <a:pPr lvl="1">
              <a:lnSpc>
                <a:spcPct val="130000"/>
              </a:lnSpc>
            </a:pPr>
            <a:endParaRPr lang="en-US" sz="1300" dirty="0"/>
          </a:p>
          <a:p>
            <a:pPr lvl="1">
              <a:lnSpc>
                <a:spcPct val="130000"/>
              </a:lnSpc>
            </a:pPr>
            <a:endParaRPr lang="en-US" sz="1300" dirty="0"/>
          </a:p>
          <a:p>
            <a:pPr lvl="1">
              <a:lnSpc>
                <a:spcPct val="130000"/>
              </a:lnSpc>
            </a:pPr>
            <a:endParaRPr lang="en-US" sz="1300" dirty="0"/>
          </a:p>
          <a:p>
            <a:pPr marL="342891" lvl="1" indent="0">
              <a:lnSpc>
                <a:spcPct val="130000"/>
              </a:lnSpc>
              <a:buNone/>
            </a:pPr>
            <a:endParaRPr lang="en-US" sz="1300" dirty="0"/>
          </a:p>
          <a:p>
            <a:pPr>
              <a:lnSpc>
                <a:spcPct val="130000"/>
              </a:lnSpc>
            </a:pPr>
            <a:r>
              <a:rPr lang="en-US" sz="2200" dirty="0"/>
              <a:t>Apps chosen in the suite: Breadth First Search(BFS), Connected Components(CC), Page Rank(PR)</a:t>
            </a:r>
          </a:p>
          <a:p>
            <a:pPr lvl="1">
              <a:lnSpc>
                <a:spcPct val="130000"/>
              </a:lnSpc>
            </a:pPr>
            <a:r>
              <a:rPr lang="en-US" sz="1800" dirty="0"/>
              <a:t>Triangle Counting(TC) has huge control divergence – Each conditional statement in each level of nested loops</a:t>
            </a:r>
          </a:p>
          <a:p>
            <a:pPr lvl="1">
              <a:lnSpc>
                <a:spcPct val="130000"/>
              </a:lnSpc>
            </a:pPr>
            <a:r>
              <a:rPr lang="en-US" sz="1800" dirty="0"/>
              <a:t>Single Source Shortest Path(SSSP) and Between Centrality(BC) are implemented in push-based approach which keeps updating the active set of vertices by traversing the graph from top to bottom</a:t>
            </a:r>
          </a:p>
          <a:p>
            <a:pPr>
              <a:lnSpc>
                <a:spcPct val="130000"/>
              </a:lnSpc>
            </a:pPr>
            <a:r>
              <a:rPr lang="en-US" sz="2200" dirty="0"/>
              <a:t>BFS implementation in GAP suite uses a hybrid of pull and push-based approach</a:t>
            </a:r>
          </a:p>
          <a:p>
            <a:pPr lvl="1">
              <a:lnSpc>
                <a:spcPct val="130000"/>
              </a:lnSpc>
            </a:pPr>
            <a:r>
              <a:rPr lang="en-US" sz="1800" dirty="0"/>
              <a:t>We only optimized the loop written in </a:t>
            </a:r>
            <a:r>
              <a:rPr lang="en-US" sz="1800" b="1" dirty="0"/>
              <a:t>pull-based approach</a:t>
            </a:r>
          </a:p>
          <a:p>
            <a:pPr>
              <a:lnSpc>
                <a:spcPct val="130000"/>
              </a:lnSpc>
            </a:pPr>
            <a:r>
              <a:rPr lang="en-US" sz="2200" dirty="0"/>
              <a:t>BFS, PR and CC are optimized with user functions as described in the previous slide</a:t>
            </a:r>
          </a:p>
          <a:p>
            <a:pPr>
              <a:lnSpc>
                <a:spcPct val="150000"/>
              </a:lnSpc>
            </a:pPr>
            <a:endParaRPr lang="en-US" sz="1600" dirty="0"/>
          </a:p>
          <a:p>
            <a:pPr marL="114870" indent="-167957" defTabSz="226301">
              <a:lnSpc>
                <a:spcPct val="130000"/>
              </a:lnSpc>
              <a:spcBef>
                <a:spcPts val="225"/>
              </a:spcBef>
              <a:defRPr sz="3343"/>
            </a:pPr>
            <a:endParaRPr lang="en-US" sz="1600" dirty="0"/>
          </a:p>
          <a:p>
            <a:pPr marL="339894" lvl="1" indent="-167957" defTabSz="226301">
              <a:spcBef>
                <a:spcPts val="316"/>
              </a:spcBef>
              <a:defRPr sz="3343"/>
            </a:pPr>
            <a:endParaRPr lang="en-US" sz="1600" b="1" dirty="0"/>
          </a:p>
          <a:p>
            <a:pPr marL="442761" lvl="2" indent="-167957" defTabSz="226301">
              <a:spcBef>
                <a:spcPts val="316"/>
              </a:spcBef>
              <a:defRPr sz="3343"/>
            </a:pPr>
            <a:endParaRPr lang="en-US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208AC1-63B5-8C4D-946E-0FB86808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Shape 644">
            <a:extLst>
              <a:ext uri="{FF2B5EF4-FFF2-40B4-BE49-F238E27FC236}">
                <a16:creationId xmlns:a16="http://schemas.microsoft.com/office/drawing/2014/main" id="{B17B456D-5577-0548-8C7F-AFD469CF9DA4}"/>
              </a:ext>
            </a:extLst>
          </p:cNvPr>
          <p:cNvSpPr txBox="1">
            <a:spLocks/>
          </p:cNvSpPr>
          <p:nvPr/>
        </p:nvSpPr>
        <p:spPr>
          <a:xfrm>
            <a:off x="5918710" y="1353040"/>
            <a:ext cx="5965889" cy="47490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68" indent="-257168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1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9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1" indent="-171446" algn="l" defTabSz="342891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1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4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8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 marL="114870" indent="-167957" defTabSz="226301">
              <a:lnSpc>
                <a:spcPct val="130000"/>
              </a:lnSpc>
              <a:spcBef>
                <a:spcPts val="225"/>
              </a:spcBef>
              <a:defRPr sz="3343"/>
            </a:pPr>
            <a:endParaRPr lang="en-US" sz="1600" dirty="0"/>
          </a:p>
          <a:p>
            <a:pPr marL="339894" lvl="1" indent="-167957" defTabSz="226301">
              <a:spcBef>
                <a:spcPts val="316"/>
              </a:spcBef>
              <a:defRPr sz="3343"/>
            </a:pPr>
            <a:endParaRPr lang="en-US" sz="1600" b="1" dirty="0"/>
          </a:p>
          <a:p>
            <a:pPr marL="442761" lvl="2" indent="-167957" defTabSz="226301">
              <a:spcBef>
                <a:spcPts val="316"/>
              </a:spcBef>
              <a:defRPr sz="3343"/>
            </a:pPr>
            <a:endParaRPr lang="en-US" sz="28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418884B-7F54-AD4E-AEB3-5D4A390B6E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0615662"/>
              </p:ext>
            </p:extLst>
          </p:nvPr>
        </p:nvGraphicFramePr>
        <p:xfrm>
          <a:off x="827646" y="1721184"/>
          <a:ext cx="10581760" cy="143612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11680">
                  <a:extLst>
                    <a:ext uri="{9D8B030D-6E8A-4147-A177-3AD203B41FA5}">
                      <a16:colId xmlns:a16="http://schemas.microsoft.com/office/drawing/2014/main" val="2283344994"/>
                    </a:ext>
                  </a:extLst>
                </a:gridCol>
                <a:gridCol w="1511680">
                  <a:extLst>
                    <a:ext uri="{9D8B030D-6E8A-4147-A177-3AD203B41FA5}">
                      <a16:colId xmlns:a16="http://schemas.microsoft.com/office/drawing/2014/main" val="2815964501"/>
                    </a:ext>
                  </a:extLst>
                </a:gridCol>
                <a:gridCol w="1511680">
                  <a:extLst>
                    <a:ext uri="{9D8B030D-6E8A-4147-A177-3AD203B41FA5}">
                      <a16:colId xmlns:a16="http://schemas.microsoft.com/office/drawing/2014/main" val="976361671"/>
                    </a:ext>
                  </a:extLst>
                </a:gridCol>
                <a:gridCol w="1511680">
                  <a:extLst>
                    <a:ext uri="{9D8B030D-6E8A-4147-A177-3AD203B41FA5}">
                      <a16:colId xmlns:a16="http://schemas.microsoft.com/office/drawing/2014/main" val="3212747080"/>
                    </a:ext>
                  </a:extLst>
                </a:gridCol>
                <a:gridCol w="1511680">
                  <a:extLst>
                    <a:ext uri="{9D8B030D-6E8A-4147-A177-3AD203B41FA5}">
                      <a16:colId xmlns:a16="http://schemas.microsoft.com/office/drawing/2014/main" val="566322373"/>
                    </a:ext>
                  </a:extLst>
                </a:gridCol>
                <a:gridCol w="1511680">
                  <a:extLst>
                    <a:ext uri="{9D8B030D-6E8A-4147-A177-3AD203B41FA5}">
                      <a16:colId xmlns:a16="http://schemas.microsoft.com/office/drawing/2014/main" val="699585874"/>
                    </a:ext>
                  </a:extLst>
                </a:gridCol>
                <a:gridCol w="1511680">
                  <a:extLst>
                    <a:ext uri="{9D8B030D-6E8A-4147-A177-3AD203B41FA5}">
                      <a16:colId xmlns:a16="http://schemas.microsoft.com/office/drawing/2014/main" val="1286805216"/>
                    </a:ext>
                  </a:extLst>
                </a:gridCol>
              </a:tblGrid>
              <a:tr h="43028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Category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Wikipedia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Internet Topo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Patents Citation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Social Network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USA Road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Web Crawl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3672590"/>
                  </a:ext>
                </a:extLst>
              </a:tr>
              <a:tr h="317118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Graph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Wiki-2007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Skitter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Patents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LiveJournal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Road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Web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65652"/>
                  </a:ext>
                </a:extLst>
              </a:tr>
              <a:tr h="3171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# of Vertices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3.57M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1.70M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3.77M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4.00M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23.95M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50.64M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83903671"/>
                  </a:ext>
                </a:extLst>
              </a:tr>
              <a:tr h="31711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# of Edges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45.01M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22.19M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16.52M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69.36M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57.71M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dirty="0"/>
                        <a:t>1.93B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05958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583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Evaluation – BFS (GAP Benchmark Suite)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4" y="1198440"/>
            <a:ext cx="11379744" cy="476642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70000"/>
              </a:lnSpc>
            </a:pPr>
            <a:r>
              <a:rPr lang="en-US" sz="2200" b="1" i="1" dirty="0" err="1"/>
              <a:t>Usersched</a:t>
            </a:r>
            <a:r>
              <a:rPr lang="en-US" sz="2200" b="1" i="1" dirty="0"/>
              <a:t> /</a:t>
            </a:r>
            <a:r>
              <a:rPr lang="en-US" sz="2200" dirty="0"/>
              <a:t> </a:t>
            </a:r>
            <a:r>
              <a:rPr lang="en-US" sz="2200" b="1" i="1" dirty="0" err="1"/>
              <a:t>Usersched</a:t>
            </a:r>
            <a:r>
              <a:rPr lang="en-US" sz="2200" b="1" i="1" dirty="0"/>
              <a:t>(prof)</a:t>
            </a:r>
            <a:r>
              <a:rPr lang="en-US" sz="2200" b="1" dirty="0"/>
              <a:t> </a:t>
            </a:r>
            <a:r>
              <a:rPr lang="en-US" sz="2200" dirty="0"/>
              <a:t>uses the number of accumulated </a:t>
            </a:r>
            <a:r>
              <a:rPr lang="en-US" sz="2200" dirty="0" err="1"/>
              <a:t>innerloop</a:t>
            </a:r>
            <a:r>
              <a:rPr lang="en-US" sz="2200" dirty="0"/>
              <a:t> iterations as chunk size</a:t>
            </a:r>
          </a:p>
          <a:p>
            <a:pPr>
              <a:lnSpc>
                <a:spcPct val="170000"/>
              </a:lnSpc>
            </a:pPr>
            <a:r>
              <a:rPr lang="en-US" sz="2200" dirty="0"/>
              <a:t>BFS shows limited improvement because only pull-based algorithm is optimized</a:t>
            </a:r>
          </a:p>
          <a:p>
            <a:pPr lvl="1">
              <a:lnSpc>
                <a:spcPct val="170000"/>
              </a:lnSpc>
            </a:pPr>
            <a:r>
              <a:rPr lang="en-US" sz="1800" dirty="0"/>
              <a:t>The hybrid algorithm chooses between two approaches depending on </a:t>
            </a:r>
            <a:r>
              <a:rPr lang="en-US" sz="1800" b="1" dirty="0"/>
              <a:t>the outdegree of the source vertex</a:t>
            </a:r>
          </a:p>
          <a:p>
            <a:pPr lvl="1">
              <a:lnSpc>
                <a:spcPct val="170000"/>
              </a:lnSpc>
            </a:pPr>
            <a:r>
              <a:rPr lang="en-US" sz="1800" dirty="0"/>
              <a:t>Only </a:t>
            </a:r>
            <a:r>
              <a:rPr lang="en-US" sz="1800" b="1" dirty="0"/>
              <a:t>Road / Web </a:t>
            </a:r>
            <a:r>
              <a:rPr lang="en-US" sz="1800" dirty="0"/>
              <a:t>meets the heuristic to invoke pull-based algorithm </a:t>
            </a:r>
          </a:p>
          <a:p>
            <a:pPr>
              <a:lnSpc>
                <a:spcPct val="150000"/>
              </a:lnSpc>
            </a:pPr>
            <a:endParaRPr lang="en-US" sz="18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 marL="114870" indent="-167957" defTabSz="226301">
              <a:lnSpc>
                <a:spcPct val="130000"/>
              </a:lnSpc>
              <a:spcBef>
                <a:spcPts val="225"/>
              </a:spcBef>
              <a:defRPr sz="3343"/>
            </a:pPr>
            <a:endParaRPr lang="en-US" sz="1600" dirty="0"/>
          </a:p>
          <a:p>
            <a:pPr marL="339894" lvl="1" indent="-167957" defTabSz="226301">
              <a:spcBef>
                <a:spcPts val="316"/>
              </a:spcBef>
              <a:defRPr sz="3343"/>
            </a:pPr>
            <a:endParaRPr lang="en-US" sz="1600" b="1" dirty="0"/>
          </a:p>
          <a:p>
            <a:pPr marL="442761" lvl="2" indent="-167957" defTabSz="226301">
              <a:spcBef>
                <a:spcPts val="316"/>
              </a:spcBef>
              <a:defRPr sz="3343"/>
            </a:pPr>
            <a:endParaRPr lang="en-US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208AC1-63B5-8C4D-946E-0FB86808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85277C-9FB8-214F-AC23-43885F2AA1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402"/>
          <a:stretch/>
        </p:blipFill>
        <p:spPr>
          <a:xfrm>
            <a:off x="2039206" y="-1985785"/>
            <a:ext cx="6058340" cy="1793862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247BE05-556D-A04E-B0C3-C7E7454963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225481"/>
              </p:ext>
            </p:extLst>
          </p:nvPr>
        </p:nvGraphicFramePr>
        <p:xfrm>
          <a:off x="1097392" y="3588327"/>
          <a:ext cx="10649067" cy="2513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54007">
                  <a:extLst>
                    <a:ext uri="{9D8B030D-6E8A-4147-A177-3AD203B41FA5}">
                      <a16:colId xmlns:a16="http://schemas.microsoft.com/office/drawing/2014/main" val="4196848169"/>
                    </a:ext>
                  </a:extLst>
                </a:gridCol>
                <a:gridCol w="2375743">
                  <a:extLst>
                    <a:ext uri="{9D8B030D-6E8A-4147-A177-3AD203B41FA5}">
                      <a16:colId xmlns:a16="http://schemas.microsoft.com/office/drawing/2014/main" val="849123022"/>
                    </a:ext>
                  </a:extLst>
                </a:gridCol>
                <a:gridCol w="1142435">
                  <a:extLst>
                    <a:ext uri="{9D8B030D-6E8A-4147-A177-3AD203B41FA5}">
                      <a16:colId xmlns:a16="http://schemas.microsoft.com/office/drawing/2014/main" val="4126041086"/>
                    </a:ext>
                  </a:extLst>
                </a:gridCol>
                <a:gridCol w="1142435">
                  <a:extLst>
                    <a:ext uri="{9D8B030D-6E8A-4147-A177-3AD203B41FA5}">
                      <a16:colId xmlns:a16="http://schemas.microsoft.com/office/drawing/2014/main" val="2651098979"/>
                    </a:ext>
                  </a:extLst>
                </a:gridCol>
                <a:gridCol w="1142435">
                  <a:extLst>
                    <a:ext uri="{9D8B030D-6E8A-4147-A177-3AD203B41FA5}">
                      <a16:colId xmlns:a16="http://schemas.microsoft.com/office/drawing/2014/main" val="1356900265"/>
                    </a:ext>
                  </a:extLst>
                </a:gridCol>
                <a:gridCol w="1107142">
                  <a:extLst>
                    <a:ext uri="{9D8B030D-6E8A-4147-A177-3AD203B41FA5}">
                      <a16:colId xmlns:a16="http://schemas.microsoft.com/office/drawing/2014/main" val="3325748726"/>
                    </a:ext>
                  </a:extLst>
                </a:gridCol>
                <a:gridCol w="1142435">
                  <a:extLst>
                    <a:ext uri="{9D8B030D-6E8A-4147-A177-3AD203B41FA5}">
                      <a16:colId xmlns:a16="http://schemas.microsoft.com/office/drawing/2014/main" val="3722273406"/>
                    </a:ext>
                  </a:extLst>
                </a:gridCol>
                <a:gridCol w="1142435">
                  <a:extLst>
                    <a:ext uri="{9D8B030D-6E8A-4147-A177-3AD203B41FA5}">
                      <a16:colId xmlns:a16="http://schemas.microsoft.com/office/drawing/2014/main" val="3851412731"/>
                    </a:ext>
                  </a:extLst>
                </a:gridCol>
              </a:tblGrid>
              <a:tr h="314215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  <a:latin typeface="+mn-lt"/>
                        </a:rPr>
                        <a:t>Chunk size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  <a:latin typeface="+mn-lt"/>
                        </a:rPr>
                        <a:t>Wiki-2007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  <a:latin typeface="+mn-lt"/>
                        </a:rPr>
                        <a:t>Skitter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  <a:latin typeface="+mn-lt"/>
                        </a:rPr>
                        <a:t>Patents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  <a:latin typeface="+mn-lt"/>
                        </a:rPr>
                        <a:t>LiveJournal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>
                          <a:effectLst/>
                          <a:latin typeface="+mn-lt"/>
                        </a:rPr>
                        <a:t>Road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  <a:latin typeface="+mn-lt"/>
                        </a:rPr>
                        <a:t>Web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4170134"/>
                  </a:ext>
                </a:extLst>
              </a:tr>
              <a:tr h="314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static_default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4473515"/>
                  </a:ext>
                </a:extLst>
              </a:tr>
              <a:tr h="314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+mn-lt"/>
                        </a:rPr>
                        <a:t>static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1024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0.998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effectLst/>
                          <a:latin typeface="+mn-lt"/>
                        </a:rPr>
                        <a:t>1.151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1.000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0.987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1.001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1.178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3919250"/>
                  </a:ext>
                </a:extLst>
              </a:tr>
              <a:tr h="314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+mn-lt"/>
                        </a:rPr>
                        <a:t>dynamic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2048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0.988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1.036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0.976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0.981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0.979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1.124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774421"/>
                  </a:ext>
                </a:extLst>
              </a:tr>
              <a:tr h="314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+mn-lt"/>
                        </a:rPr>
                        <a:t>guided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4096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0.943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0.963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1.025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0.897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0.988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0.872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8613052"/>
                  </a:ext>
                </a:extLst>
              </a:tr>
              <a:tr h="314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+mn-lt"/>
                        </a:rPr>
                        <a:t>static_steal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256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effectLst/>
                          <a:latin typeface="+mn-lt"/>
                        </a:rPr>
                        <a:t>1.009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0.912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effectLst/>
                          <a:latin typeface="+mn-lt"/>
                        </a:rPr>
                        <a:t>1.051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1.044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0.986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1.322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225438"/>
                  </a:ext>
                </a:extLst>
              </a:tr>
              <a:tr h="314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usersched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8192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0.991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1.018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1.000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1.053</a:t>
                      </a:r>
                      <a:endParaRPr lang="en-US" sz="16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0.978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1.331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6443870"/>
                  </a:ext>
                </a:extLst>
              </a:tr>
              <a:tr h="31421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usersched</a:t>
                      </a:r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(prof)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8192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0.959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0.892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1.025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0.953</a:t>
                      </a:r>
                      <a:endParaRPr lang="en-US" sz="1600" b="0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1.003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1.381</a:t>
                      </a:r>
                      <a:endParaRPr lang="en-US" sz="1600" b="1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04106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2350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Evaluation – PR, CC (GAP Benchmark Suite)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4" y="1198440"/>
            <a:ext cx="11637610" cy="476642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200" dirty="0"/>
              <a:t>PR has improved significantly by repeated execution with stored balanced groups of chunks</a:t>
            </a:r>
          </a:p>
          <a:p>
            <a:pPr lvl="1"/>
            <a:r>
              <a:rPr lang="en-US" sz="1800" b="1" dirty="0"/>
              <a:t>47.3%, 13.5%, 18.9%, 8.8%, 4.9% and 5.8%</a:t>
            </a:r>
            <a:r>
              <a:rPr lang="en-US" sz="1800" dirty="0"/>
              <a:t> for corresponding graphs over the best compared strategy (</a:t>
            </a:r>
            <a:r>
              <a:rPr lang="en-US" sz="1800" b="1" i="1" dirty="0"/>
              <a:t>static steal</a:t>
            </a:r>
            <a:r>
              <a:rPr lang="en-US" sz="1800" dirty="0"/>
              <a:t>)</a:t>
            </a:r>
          </a:p>
          <a:p>
            <a:pPr lvl="1"/>
            <a:endParaRPr lang="en-US" sz="1900" dirty="0"/>
          </a:p>
          <a:p>
            <a:endParaRPr lang="en-US" sz="2200" dirty="0"/>
          </a:p>
          <a:p>
            <a:endParaRPr lang="en-US" sz="2200" dirty="0"/>
          </a:p>
          <a:p>
            <a:pPr marL="342891" lvl="1" indent="0">
              <a:buNone/>
            </a:pPr>
            <a:endParaRPr lang="en-US" sz="2200" dirty="0"/>
          </a:p>
          <a:p>
            <a:pPr marL="342891" lvl="1" indent="0">
              <a:buNone/>
            </a:pPr>
            <a:endParaRPr lang="en-US" sz="1050" b="1" dirty="0"/>
          </a:p>
          <a:p>
            <a:pPr marL="342891" lvl="1" indent="0">
              <a:buNone/>
            </a:pPr>
            <a:endParaRPr lang="en-US" sz="900" b="1" dirty="0"/>
          </a:p>
          <a:p>
            <a:pPr>
              <a:spcBef>
                <a:spcPts val="300"/>
              </a:spcBef>
            </a:pPr>
            <a:r>
              <a:rPr lang="en-US" sz="2200" dirty="0"/>
              <a:t>CC is also improved by </a:t>
            </a:r>
            <a:r>
              <a:rPr lang="en-US" sz="2200" b="1" dirty="0" err="1"/>
              <a:t>usersched</a:t>
            </a:r>
            <a:r>
              <a:rPr lang="en-US" sz="2200" dirty="0"/>
              <a:t> as PR</a:t>
            </a:r>
          </a:p>
          <a:p>
            <a:pPr lvl="1">
              <a:spcBef>
                <a:spcPts val="300"/>
              </a:spcBef>
            </a:pPr>
            <a:r>
              <a:rPr lang="en-US" sz="1800" b="1" dirty="0"/>
              <a:t>22.7%</a:t>
            </a:r>
            <a:r>
              <a:rPr lang="en-US" sz="1800" dirty="0"/>
              <a:t> compared with </a:t>
            </a:r>
            <a:r>
              <a:rPr lang="en-US" sz="1800" b="1" i="1" dirty="0"/>
              <a:t>static steal </a:t>
            </a:r>
            <a:r>
              <a:rPr lang="en-US" sz="1800" dirty="0"/>
              <a:t>on Skitter and shows </a:t>
            </a:r>
            <a:r>
              <a:rPr lang="en-US" sz="1800" b="1" dirty="0"/>
              <a:t>3~5%</a:t>
            </a:r>
            <a:r>
              <a:rPr lang="en-US" sz="1800" dirty="0"/>
              <a:t> improvement on other graphs</a:t>
            </a:r>
          </a:p>
          <a:p>
            <a:endParaRPr lang="en-US" sz="2200" dirty="0"/>
          </a:p>
          <a:p>
            <a:pPr>
              <a:lnSpc>
                <a:spcPct val="140000"/>
              </a:lnSpc>
            </a:pPr>
            <a:endParaRPr lang="en-US" sz="2200" dirty="0"/>
          </a:p>
          <a:p>
            <a:pPr>
              <a:lnSpc>
                <a:spcPct val="140000"/>
              </a:lnSpc>
            </a:pPr>
            <a:endParaRPr lang="en-US" sz="2200" dirty="0"/>
          </a:p>
          <a:p>
            <a:pPr>
              <a:lnSpc>
                <a:spcPct val="140000"/>
              </a:lnSpc>
            </a:pPr>
            <a:endParaRPr lang="en-US" sz="2200" dirty="0"/>
          </a:p>
          <a:p>
            <a:pPr>
              <a:lnSpc>
                <a:spcPct val="140000"/>
              </a:lnSpc>
            </a:pPr>
            <a:endParaRPr lang="en-US" sz="2200" dirty="0"/>
          </a:p>
          <a:p>
            <a:pPr>
              <a:lnSpc>
                <a:spcPct val="140000"/>
              </a:lnSpc>
            </a:pPr>
            <a:r>
              <a:rPr lang="en-US" sz="2200" dirty="0" err="1"/>
              <a:t>Usersched</a:t>
            </a:r>
            <a:r>
              <a:rPr lang="en-US" sz="2200" dirty="0"/>
              <a:t> runs with the same chunk size while </a:t>
            </a:r>
            <a:r>
              <a:rPr lang="en-US" sz="2200" b="1" i="1" dirty="0"/>
              <a:t>static steal</a:t>
            </a:r>
            <a:r>
              <a:rPr lang="en-US" sz="2200" dirty="0"/>
              <a:t> requires different chunk sizes for each app - </a:t>
            </a:r>
            <a:r>
              <a:rPr lang="en-US" sz="1800" dirty="0"/>
              <a:t>stable performance with less tuning efforts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D74DE1A-0D05-3240-B7F9-CD7A4E8D51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1179246"/>
              </p:ext>
            </p:extLst>
          </p:nvPr>
        </p:nvGraphicFramePr>
        <p:xfrm>
          <a:off x="1076266" y="1939413"/>
          <a:ext cx="10670192" cy="18562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92139">
                  <a:extLst>
                    <a:ext uri="{9D8B030D-6E8A-4147-A177-3AD203B41FA5}">
                      <a16:colId xmlns:a16="http://schemas.microsoft.com/office/drawing/2014/main" val="4196848169"/>
                    </a:ext>
                  </a:extLst>
                </a:gridCol>
                <a:gridCol w="1282579">
                  <a:extLst>
                    <a:ext uri="{9D8B030D-6E8A-4147-A177-3AD203B41FA5}">
                      <a16:colId xmlns:a16="http://schemas.microsoft.com/office/drawing/2014/main" val="849123022"/>
                    </a:ext>
                  </a:extLst>
                </a:gridCol>
                <a:gridCol w="1282579">
                  <a:extLst>
                    <a:ext uri="{9D8B030D-6E8A-4147-A177-3AD203B41FA5}">
                      <a16:colId xmlns:a16="http://schemas.microsoft.com/office/drawing/2014/main" val="4126041086"/>
                    </a:ext>
                  </a:extLst>
                </a:gridCol>
                <a:gridCol w="1282579">
                  <a:extLst>
                    <a:ext uri="{9D8B030D-6E8A-4147-A177-3AD203B41FA5}">
                      <a16:colId xmlns:a16="http://schemas.microsoft.com/office/drawing/2014/main" val="2651098979"/>
                    </a:ext>
                  </a:extLst>
                </a:gridCol>
                <a:gridCol w="1282579">
                  <a:extLst>
                    <a:ext uri="{9D8B030D-6E8A-4147-A177-3AD203B41FA5}">
                      <a16:colId xmlns:a16="http://schemas.microsoft.com/office/drawing/2014/main" val="1356900265"/>
                    </a:ext>
                  </a:extLst>
                </a:gridCol>
                <a:gridCol w="1282579">
                  <a:extLst>
                    <a:ext uri="{9D8B030D-6E8A-4147-A177-3AD203B41FA5}">
                      <a16:colId xmlns:a16="http://schemas.microsoft.com/office/drawing/2014/main" val="3325748726"/>
                    </a:ext>
                  </a:extLst>
                </a:gridCol>
                <a:gridCol w="1282579">
                  <a:extLst>
                    <a:ext uri="{9D8B030D-6E8A-4147-A177-3AD203B41FA5}">
                      <a16:colId xmlns:a16="http://schemas.microsoft.com/office/drawing/2014/main" val="3722273406"/>
                    </a:ext>
                  </a:extLst>
                </a:gridCol>
                <a:gridCol w="1282579">
                  <a:extLst>
                    <a:ext uri="{9D8B030D-6E8A-4147-A177-3AD203B41FA5}">
                      <a16:colId xmlns:a16="http://schemas.microsoft.com/office/drawing/2014/main" val="3851412731"/>
                    </a:ext>
                  </a:extLst>
                </a:gridCol>
              </a:tblGrid>
              <a:tr h="162402"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Chunk size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Wiki-2007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>
                          <a:effectLst/>
                          <a:latin typeface="+mn-lt"/>
                        </a:rPr>
                        <a:t>Skitter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>
                          <a:effectLst/>
                          <a:latin typeface="+mn-lt"/>
                        </a:rPr>
                        <a:t>Patents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>
                          <a:effectLst/>
                          <a:latin typeface="+mn-lt"/>
                        </a:rPr>
                        <a:t>LiveJournal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>
                          <a:effectLst/>
                          <a:latin typeface="+mn-lt"/>
                        </a:rPr>
                        <a:t>Road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Web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4170134"/>
                  </a:ext>
                </a:extLst>
              </a:tr>
              <a:tr h="162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static_default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525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4473515"/>
                  </a:ext>
                </a:extLst>
              </a:tr>
              <a:tr h="162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static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5.099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2.402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1.167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2.512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0.681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1.059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3919250"/>
                  </a:ext>
                </a:extLst>
              </a:tr>
              <a:tr h="162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dynamic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4.083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2.240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1.175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2.538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0.663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0.819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774421"/>
                  </a:ext>
                </a:extLst>
              </a:tr>
              <a:tr h="162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guided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1024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1.288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1.345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1.150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1.463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0.766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0.806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8613052"/>
                  </a:ext>
                </a:extLst>
              </a:tr>
              <a:tr h="162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effectLst/>
                          <a:latin typeface="+mn-lt"/>
                        </a:rPr>
                        <a:t>static_steal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7.688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2.507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1.085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2.901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1.093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1.332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225438"/>
                  </a:ext>
                </a:extLst>
              </a:tr>
              <a:tr h="162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usersched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8192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9.985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2.645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1.335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2.651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1.004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1.407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6443870"/>
                  </a:ext>
                </a:extLst>
              </a:tr>
              <a:tr h="16240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usersched</a:t>
                      </a:r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(prof)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525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8192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11.326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2.845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1.289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3.156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1.147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1.410</a:t>
                      </a:r>
                    </a:p>
                  </a:txBody>
                  <a:tcPr marL="45720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041063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C06BBDE-62A5-B548-BA27-A6E54C9255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018985"/>
              </p:ext>
            </p:extLst>
          </p:nvPr>
        </p:nvGraphicFramePr>
        <p:xfrm>
          <a:off x="1076266" y="4522763"/>
          <a:ext cx="10670192" cy="18531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17682">
                  <a:extLst>
                    <a:ext uri="{9D8B030D-6E8A-4147-A177-3AD203B41FA5}">
                      <a16:colId xmlns:a16="http://schemas.microsoft.com/office/drawing/2014/main" val="4196848169"/>
                    </a:ext>
                  </a:extLst>
                </a:gridCol>
                <a:gridCol w="1278930">
                  <a:extLst>
                    <a:ext uri="{9D8B030D-6E8A-4147-A177-3AD203B41FA5}">
                      <a16:colId xmlns:a16="http://schemas.microsoft.com/office/drawing/2014/main" val="849123022"/>
                    </a:ext>
                  </a:extLst>
                </a:gridCol>
                <a:gridCol w="1278930">
                  <a:extLst>
                    <a:ext uri="{9D8B030D-6E8A-4147-A177-3AD203B41FA5}">
                      <a16:colId xmlns:a16="http://schemas.microsoft.com/office/drawing/2014/main" val="4126041086"/>
                    </a:ext>
                  </a:extLst>
                </a:gridCol>
                <a:gridCol w="1278930">
                  <a:extLst>
                    <a:ext uri="{9D8B030D-6E8A-4147-A177-3AD203B41FA5}">
                      <a16:colId xmlns:a16="http://schemas.microsoft.com/office/drawing/2014/main" val="2651098979"/>
                    </a:ext>
                  </a:extLst>
                </a:gridCol>
                <a:gridCol w="1278930">
                  <a:extLst>
                    <a:ext uri="{9D8B030D-6E8A-4147-A177-3AD203B41FA5}">
                      <a16:colId xmlns:a16="http://schemas.microsoft.com/office/drawing/2014/main" val="1356900265"/>
                    </a:ext>
                  </a:extLst>
                </a:gridCol>
                <a:gridCol w="1278930">
                  <a:extLst>
                    <a:ext uri="{9D8B030D-6E8A-4147-A177-3AD203B41FA5}">
                      <a16:colId xmlns:a16="http://schemas.microsoft.com/office/drawing/2014/main" val="3325748726"/>
                    </a:ext>
                  </a:extLst>
                </a:gridCol>
                <a:gridCol w="1278930">
                  <a:extLst>
                    <a:ext uri="{9D8B030D-6E8A-4147-A177-3AD203B41FA5}">
                      <a16:colId xmlns:a16="http://schemas.microsoft.com/office/drawing/2014/main" val="3722273406"/>
                    </a:ext>
                  </a:extLst>
                </a:gridCol>
                <a:gridCol w="1278930">
                  <a:extLst>
                    <a:ext uri="{9D8B030D-6E8A-4147-A177-3AD203B41FA5}">
                      <a16:colId xmlns:a16="http://schemas.microsoft.com/office/drawing/2014/main" val="3851412731"/>
                    </a:ext>
                  </a:extLst>
                </a:gridCol>
              </a:tblGrid>
              <a:tr h="200550"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Chunk size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Wiki-2007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Skitter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>
                          <a:effectLst/>
                          <a:latin typeface="+mn-lt"/>
                        </a:rPr>
                        <a:t>Patents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>
                          <a:effectLst/>
                          <a:latin typeface="+mn-lt"/>
                        </a:rPr>
                        <a:t>LiveJournal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>
                          <a:effectLst/>
                          <a:latin typeface="+mn-lt"/>
                        </a:rPr>
                        <a:t>Road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Web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4170134"/>
                  </a:ext>
                </a:extLst>
              </a:tr>
              <a:tr h="20055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static_default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1.000</a:t>
                      </a: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342891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1.000</a:t>
                      </a:r>
                    </a:p>
                  </a:txBody>
                  <a:tcPr marL="45720" marR="45720" marT="9144" marB="9144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4473515"/>
                  </a:ext>
                </a:extLst>
              </a:tr>
              <a:tr h="20055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static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1024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1.690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1.872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1.078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2.111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1.089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1.151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3919250"/>
                  </a:ext>
                </a:extLst>
              </a:tr>
              <a:tr h="20055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dynamic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1.625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2.454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1.058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2.021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0.985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0.669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774421"/>
                  </a:ext>
                </a:extLst>
              </a:tr>
              <a:tr h="20055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n-lt"/>
                        </a:rPr>
                        <a:t>guided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512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1.250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1.499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0.993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1.368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1.069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0.713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8613052"/>
                  </a:ext>
                </a:extLst>
              </a:tr>
              <a:tr h="20055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effectLst/>
                          <a:latin typeface="+mn-lt"/>
                        </a:rPr>
                        <a:t>static_steal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256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1.787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2.193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1.055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2.299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0.992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1.237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7225438"/>
                  </a:ext>
                </a:extLst>
              </a:tr>
              <a:tr h="20055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usersched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8192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1.796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2.568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1.048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2.152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1.074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1.144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6443870"/>
                  </a:ext>
                </a:extLst>
              </a:tr>
              <a:tr h="20055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usersched</a:t>
                      </a:r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  <a:latin typeface="+mn-lt"/>
                        </a:rPr>
                        <a:t>(prof)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9144" marB="9144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8192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1.855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3.012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1.080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2.281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1.043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1.282</a:t>
                      </a:r>
                    </a:p>
                  </a:txBody>
                  <a:tcPr marL="9525" marR="9525" marT="914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0410636"/>
                  </a:ext>
                </a:extLst>
              </a:tr>
            </a:tbl>
          </a:graphicData>
        </a:graphic>
      </p:graphicFrame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658C274-E801-924D-B13C-5DE29E19E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1910" y="6538919"/>
            <a:ext cx="812800" cy="365125"/>
          </a:xfrm>
        </p:spPr>
        <p:txBody>
          <a:bodyPr/>
          <a:lstStyle/>
          <a:p>
            <a:fld id="{761E1D96-60AF-334E-A2EE-0A4E21EB8E0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666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xfrm>
            <a:off x="609600" y="274638"/>
            <a:ext cx="9163050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Evaluation - </a:t>
            </a:r>
            <a:r>
              <a:rPr lang="en-US" sz="2800" dirty="0"/>
              <a:t>Load imbalance &amp; Cache performance </a:t>
            </a:r>
            <a:r>
              <a:rPr lang="en-US" sz="2400" dirty="0"/>
              <a:t>(PageRank)</a:t>
            </a:r>
            <a:endParaRPr sz="24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4" y="1198440"/>
            <a:ext cx="11427801" cy="4749003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200" dirty="0"/>
              <a:t>The following metric is used to measure the amount of load imbalance</a:t>
            </a:r>
            <a:endParaRPr lang="en-US" sz="1800" dirty="0"/>
          </a:p>
          <a:p>
            <a:pPr marL="0" indent="0">
              <a:lnSpc>
                <a:spcPct val="150000"/>
              </a:lnSpc>
              <a:buNone/>
            </a:pPr>
            <a:endParaRPr lang="en-US" sz="1600" i="1" dirty="0"/>
          </a:p>
          <a:p>
            <a:pPr>
              <a:lnSpc>
                <a:spcPct val="150000"/>
              </a:lnSpc>
            </a:pPr>
            <a:endParaRPr lang="en-US" sz="1050" i="1" dirty="0"/>
          </a:p>
          <a:p>
            <a:pPr>
              <a:lnSpc>
                <a:spcPct val="150000"/>
              </a:lnSpc>
            </a:pPr>
            <a:r>
              <a:rPr lang="en-US" sz="2200" b="1" i="1" dirty="0"/>
              <a:t>dynamic</a:t>
            </a:r>
            <a:r>
              <a:rPr lang="en-US" sz="2200" i="1" dirty="0"/>
              <a:t> </a:t>
            </a:r>
            <a:r>
              <a:rPr lang="en-US" sz="2200" dirty="0"/>
              <a:t>shows great reduction in this metric </a:t>
            </a:r>
          </a:p>
          <a:p>
            <a:pPr lvl="1">
              <a:lnSpc>
                <a:spcPct val="150000"/>
              </a:lnSpc>
            </a:pPr>
            <a:r>
              <a:rPr lang="en-US" sz="1900" dirty="0"/>
              <a:t>The lower value doesn’t always result in better performance</a:t>
            </a:r>
          </a:p>
          <a:p>
            <a:pPr lvl="1">
              <a:lnSpc>
                <a:spcPct val="150000"/>
              </a:lnSpc>
            </a:pPr>
            <a:r>
              <a:rPr lang="en-US" sz="1800" b="1" dirty="0"/>
              <a:t>Unnecessary migration</a:t>
            </a:r>
            <a:r>
              <a:rPr lang="en-US" sz="1800" dirty="0"/>
              <a:t> of tasks can cause </a:t>
            </a:r>
            <a:br>
              <a:rPr lang="en-US" sz="1800" dirty="0"/>
            </a:br>
            <a:r>
              <a:rPr lang="en-US" sz="1800" b="1" dirty="0"/>
              <a:t>significant overhead </a:t>
            </a:r>
            <a:r>
              <a:rPr lang="en-US" sz="1800" dirty="0"/>
              <a:t>and</a:t>
            </a:r>
            <a:r>
              <a:rPr lang="en-US" sz="1800" b="1" dirty="0"/>
              <a:t> data locality loss</a:t>
            </a:r>
            <a:endParaRPr lang="en-US" sz="1050" dirty="0"/>
          </a:p>
          <a:p>
            <a:pPr>
              <a:lnSpc>
                <a:spcPct val="150000"/>
              </a:lnSpc>
            </a:pPr>
            <a:r>
              <a:rPr lang="en-US" sz="2200" dirty="0"/>
              <a:t>We measured cache performance with PAPI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We reduced </a:t>
            </a:r>
            <a:r>
              <a:rPr lang="en-US" sz="1800" b="1" dirty="0"/>
              <a:t>cache miss</a:t>
            </a:r>
            <a:r>
              <a:rPr lang="en-US" sz="1800" dirty="0"/>
              <a:t>, </a:t>
            </a:r>
            <a:r>
              <a:rPr lang="en-US" sz="1800" b="1" dirty="0"/>
              <a:t>productive </a:t>
            </a:r>
            <a:r>
              <a:rPr lang="en-US" sz="1800" dirty="0"/>
              <a:t>and </a:t>
            </a:r>
            <a:r>
              <a:rPr lang="en-US" sz="1800" b="1" dirty="0"/>
              <a:t>other stall cycles </a:t>
            </a:r>
            <a:br>
              <a:rPr lang="en-US" sz="1800" b="1" dirty="0"/>
            </a:br>
            <a:r>
              <a:rPr lang="en-US" sz="1800" dirty="0"/>
              <a:t>significantly due to reduced load imbalance </a:t>
            </a:r>
            <a:br>
              <a:rPr lang="en-US" sz="1800" dirty="0"/>
            </a:br>
            <a:r>
              <a:rPr lang="en-US" sz="1800" dirty="0"/>
              <a:t>with keeping data locality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A0BD50-3A79-B743-BB76-CD0BE6486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033" y="1767319"/>
            <a:ext cx="2612983" cy="6086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E86192F-F0EF-2C4A-9347-32F0DE0D73FF}"/>
              </a:ext>
            </a:extLst>
          </p:cNvPr>
          <p:cNvSpPr txBox="1"/>
          <p:nvPr/>
        </p:nvSpPr>
        <p:spPr>
          <a:xfrm>
            <a:off x="8084683" y="3797837"/>
            <a:ext cx="29745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Load imbalance factor of PageRank(%)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4E6052D-E55D-724B-B82D-F44C4ED1C4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9218481"/>
              </p:ext>
            </p:extLst>
          </p:nvPr>
        </p:nvGraphicFramePr>
        <p:xfrm>
          <a:off x="7044268" y="2057429"/>
          <a:ext cx="5059535" cy="174040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34415">
                  <a:extLst>
                    <a:ext uri="{9D8B030D-6E8A-4147-A177-3AD203B41FA5}">
                      <a16:colId xmlns:a16="http://schemas.microsoft.com/office/drawing/2014/main" val="3624499802"/>
                    </a:ext>
                  </a:extLst>
                </a:gridCol>
                <a:gridCol w="798878">
                  <a:extLst>
                    <a:ext uri="{9D8B030D-6E8A-4147-A177-3AD203B41FA5}">
                      <a16:colId xmlns:a16="http://schemas.microsoft.com/office/drawing/2014/main" val="3601512750"/>
                    </a:ext>
                  </a:extLst>
                </a:gridCol>
                <a:gridCol w="775652">
                  <a:extLst>
                    <a:ext uri="{9D8B030D-6E8A-4147-A177-3AD203B41FA5}">
                      <a16:colId xmlns:a16="http://schemas.microsoft.com/office/drawing/2014/main" val="722218703"/>
                    </a:ext>
                  </a:extLst>
                </a:gridCol>
                <a:gridCol w="631190">
                  <a:extLst>
                    <a:ext uri="{9D8B030D-6E8A-4147-A177-3AD203B41FA5}">
                      <a16:colId xmlns:a16="http://schemas.microsoft.com/office/drawing/2014/main" val="2591401322"/>
                    </a:ext>
                  </a:extLst>
                </a:gridCol>
                <a:gridCol w="594105">
                  <a:extLst>
                    <a:ext uri="{9D8B030D-6E8A-4147-A177-3AD203B41FA5}">
                      <a16:colId xmlns:a16="http://schemas.microsoft.com/office/drawing/2014/main" val="3579623576"/>
                    </a:ext>
                  </a:extLst>
                </a:gridCol>
                <a:gridCol w="631190">
                  <a:extLst>
                    <a:ext uri="{9D8B030D-6E8A-4147-A177-3AD203B41FA5}">
                      <a16:colId xmlns:a16="http://schemas.microsoft.com/office/drawing/2014/main" val="224542233"/>
                    </a:ext>
                  </a:extLst>
                </a:gridCol>
                <a:gridCol w="594105">
                  <a:extLst>
                    <a:ext uri="{9D8B030D-6E8A-4147-A177-3AD203B41FA5}">
                      <a16:colId xmlns:a16="http://schemas.microsoft.com/office/drawing/2014/main" val="763500800"/>
                    </a:ext>
                  </a:extLst>
                </a:gridCol>
              </a:tblGrid>
              <a:tr h="172381"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ysClr val="windowText" lastClr="000000"/>
                          </a:solidFill>
                        </a:rPr>
                        <a:t>schedule</a:t>
                      </a:r>
                    </a:p>
                  </a:txBody>
                  <a:tcPr marL="45720" marR="45720" marT="18288" marB="1828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ysClr val="windowText" lastClr="000000"/>
                          </a:solidFill>
                        </a:rPr>
                        <a:t>Wiki-2007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ysClr val="windowText" lastClr="000000"/>
                          </a:solidFill>
                        </a:rPr>
                        <a:t>LiveJournal</a:t>
                      </a:r>
                    </a:p>
                  </a:txBody>
                  <a:tcPr marL="45720" marR="45720" marT="18288" marB="1828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ysClr val="windowText" lastClr="000000"/>
                          </a:solidFill>
                        </a:rPr>
                        <a:t>Skitter</a:t>
                      </a:r>
                    </a:p>
                  </a:txBody>
                  <a:tcPr marL="45720" marR="45720" marT="18288" marB="1828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ysClr val="windowText" lastClr="000000"/>
                          </a:solidFill>
                        </a:rPr>
                        <a:t>Patents</a:t>
                      </a:r>
                    </a:p>
                  </a:txBody>
                  <a:tcPr marL="45720" marR="45720" marT="18288" marB="1828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ysClr val="windowText" lastClr="000000"/>
                          </a:solidFill>
                        </a:rPr>
                        <a:t>Web</a:t>
                      </a:r>
                    </a:p>
                  </a:txBody>
                  <a:tcPr marL="45720" marR="45720" marT="18288" marB="1828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ysClr val="windowText" lastClr="000000"/>
                          </a:solidFill>
                        </a:rPr>
                        <a:t>Road</a:t>
                      </a:r>
                    </a:p>
                  </a:txBody>
                  <a:tcPr marL="45720" marR="45720" marT="18288" marB="18288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555772"/>
                  </a:ext>
                </a:extLst>
              </a:tr>
              <a:tr h="172381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 err="1"/>
                        <a:t>static_default</a:t>
                      </a:r>
                      <a:endParaRPr lang="en-US" sz="1100" b="1" dirty="0"/>
                    </a:p>
                  </a:txBody>
                  <a:tcPr marL="45720" marR="45720" marT="18288" marB="1828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1242.310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245.320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327.263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56.938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111.484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26.136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0591868"/>
                  </a:ext>
                </a:extLst>
              </a:tr>
              <a:tr h="172381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/>
                        <a:t>static</a:t>
                      </a:r>
                    </a:p>
                  </a:txBody>
                  <a:tcPr marL="45720" marR="45720" marT="18288" marB="1828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127.309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7.364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22.727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18.140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32.882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6.054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81380675"/>
                  </a:ext>
                </a:extLst>
              </a:tr>
              <a:tr h="172381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/>
                        <a:t>dynamic</a:t>
                      </a:r>
                    </a:p>
                  </a:txBody>
                  <a:tcPr marL="45720" marR="45720" marT="18288" marB="1828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2.941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1.045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2.308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8.162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1.048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1.834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4019550"/>
                  </a:ext>
                </a:extLst>
              </a:tr>
              <a:tr h="172381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/>
                        <a:t>guided</a:t>
                      </a:r>
                    </a:p>
                  </a:txBody>
                  <a:tcPr marL="45720" marR="45720" marT="18288" marB="1828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106.489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18.182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21.552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9.026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1.004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0.477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1365552"/>
                  </a:ext>
                </a:extLst>
              </a:tr>
              <a:tr h="172381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 err="1"/>
                        <a:t>static_steal</a:t>
                      </a:r>
                      <a:endParaRPr lang="en-US" sz="1100" b="1" dirty="0"/>
                    </a:p>
                  </a:txBody>
                  <a:tcPr marL="45720" marR="45720" marT="18288" marB="1828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4.878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1.271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10.702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28.717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37.324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2.559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0604024"/>
                  </a:ext>
                </a:extLst>
              </a:tr>
              <a:tr h="172381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 err="1">
                          <a:solidFill>
                            <a:schemeClr val="tx1"/>
                          </a:solidFill>
                        </a:rPr>
                        <a:t>usersched</a:t>
                      </a:r>
                      <a:endParaRPr 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18288" marB="1828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4.331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1.674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16.190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7.272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17.506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2.518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493773"/>
                  </a:ext>
                </a:extLst>
              </a:tr>
              <a:tr h="172381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 err="1">
                          <a:solidFill>
                            <a:srgbClr val="FF0000"/>
                          </a:solidFill>
                        </a:rPr>
                        <a:t>usersched</a:t>
                      </a:r>
                      <a:r>
                        <a:rPr lang="en-US" sz="1100" b="1" dirty="0">
                          <a:solidFill>
                            <a:srgbClr val="FF0000"/>
                          </a:solidFill>
                        </a:rPr>
                        <a:t>(prof)</a:t>
                      </a:r>
                    </a:p>
                  </a:txBody>
                  <a:tcPr marL="45720" marR="45720" marT="18288" marB="1828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FF0000"/>
                          </a:solidFill>
                        </a:rPr>
                        <a:t>2.155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FF0000"/>
                          </a:solidFill>
                        </a:rPr>
                        <a:t>1.843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FF0000"/>
                          </a:solidFill>
                        </a:rPr>
                        <a:t>6.762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FF0000"/>
                          </a:solidFill>
                        </a:rPr>
                        <a:t>13.157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FF0000"/>
                          </a:solidFill>
                        </a:rPr>
                        <a:t>11.813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FF0000"/>
                          </a:solidFill>
                        </a:rPr>
                        <a:t>2.712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60602018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1438558B-FC3E-5543-9F78-314A56B49D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780168"/>
              </p:ext>
            </p:extLst>
          </p:nvPr>
        </p:nvGraphicFramePr>
        <p:xfrm>
          <a:off x="7030238" y="4320375"/>
          <a:ext cx="5083422" cy="1740408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142918">
                  <a:extLst>
                    <a:ext uri="{9D8B030D-6E8A-4147-A177-3AD203B41FA5}">
                      <a16:colId xmlns:a16="http://schemas.microsoft.com/office/drawing/2014/main" val="3624499802"/>
                    </a:ext>
                  </a:extLst>
                </a:gridCol>
                <a:gridCol w="985126">
                  <a:extLst>
                    <a:ext uri="{9D8B030D-6E8A-4147-A177-3AD203B41FA5}">
                      <a16:colId xmlns:a16="http://schemas.microsoft.com/office/drawing/2014/main" val="3601512750"/>
                    </a:ext>
                  </a:extLst>
                </a:gridCol>
                <a:gridCol w="985126">
                  <a:extLst>
                    <a:ext uri="{9D8B030D-6E8A-4147-A177-3AD203B41FA5}">
                      <a16:colId xmlns:a16="http://schemas.microsoft.com/office/drawing/2014/main" val="722218703"/>
                    </a:ext>
                  </a:extLst>
                </a:gridCol>
                <a:gridCol w="985126">
                  <a:extLst>
                    <a:ext uri="{9D8B030D-6E8A-4147-A177-3AD203B41FA5}">
                      <a16:colId xmlns:a16="http://schemas.microsoft.com/office/drawing/2014/main" val="2591401322"/>
                    </a:ext>
                  </a:extLst>
                </a:gridCol>
                <a:gridCol w="985126">
                  <a:extLst>
                    <a:ext uri="{9D8B030D-6E8A-4147-A177-3AD203B41FA5}">
                      <a16:colId xmlns:a16="http://schemas.microsoft.com/office/drawing/2014/main" val="3579623576"/>
                    </a:ext>
                  </a:extLst>
                </a:gridCol>
              </a:tblGrid>
              <a:tr h="172635">
                <a:tc>
                  <a:txBody>
                    <a:bodyPr/>
                    <a:lstStyle/>
                    <a:p>
                      <a:pPr algn="ctr"/>
                      <a:r>
                        <a:rPr lang="en-US" sz="1100" b="1" dirty="0">
                          <a:solidFill>
                            <a:sysClr val="windowText" lastClr="000000"/>
                          </a:solidFill>
                        </a:rPr>
                        <a:t>schedule</a:t>
                      </a:r>
                    </a:p>
                  </a:txBody>
                  <a:tcPr marL="45720" marR="45720" marT="18288" marB="18288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ysClr val="windowText" lastClr="000000"/>
                          </a:solidFill>
                        </a:rPr>
                        <a:t>Cache miss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ysClr val="windowText" lastClr="000000"/>
                          </a:solidFill>
                        </a:rPr>
                        <a:t>Productive</a:t>
                      </a:r>
                    </a:p>
                  </a:txBody>
                  <a:tcPr marL="45720" marR="45720" marT="18288" marB="1828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ysClr val="windowText" lastClr="000000"/>
                          </a:solidFill>
                        </a:rPr>
                        <a:t>Other stall</a:t>
                      </a:r>
                    </a:p>
                  </a:txBody>
                  <a:tcPr marL="45720" marR="45720" marT="18288" marB="18288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ysClr val="windowText" lastClr="000000"/>
                          </a:solidFill>
                        </a:rPr>
                        <a:t>Total</a:t>
                      </a:r>
                    </a:p>
                  </a:txBody>
                  <a:tcPr marL="45720" marR="45720" marT="18288" marB="18288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555772"/>
                  </a:ext>
                </a:extLst>
              </a:tr>
              <a:tr h="172635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 err="1"/>
                        <a:t>static_default</a:t>
                      </a:r>
                      <a:endParaRPr lang="en-US" sz="1100" b="1" dirty="0"/>
                    </a:p>
                  </a:txBody>
                  <a:tcPr marL="45720" marR="45720" marT="18288" marB="18288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0.0439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0.1630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0.7931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1.0000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0591868"/>
                  </a:ext>
                </a:extLst>
              </a:tr>
              <a:tr h="172635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/>
                        <a:t>static</a:t>
                      </a:r>
                    </a:p>
                  </a:txBody>
                  <a:tcPr marL="45720" marR="45720" marT="18288" marB="18288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0.0586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0.0354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0.1147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0.2087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81380675"/>
                  </a:ext>
                </a:extLst>
              </a:tr>
              <a:tr h="172635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/>
                        <a:t>dynamic</a:t>
                      </a:r>
                    </a:p>
                  </a:txBody>
                  <a:tcPr marL="45720" marR="45720" marT="18288" marB="18288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0.0683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0.0372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0.1251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/>
                        <a:t>0.2306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4019550"/>
                  </a:ext>
                </a:extLst>
              </a:tr>
              <a:tr h="172635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/>
                        <a:t>guided</a:t>
                      </a:r>
                    </a:p>
                  </a:txBody>
                  <a:tcPr marL="45720" marR="45720" marT="18288" marB="18288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0.0599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0.1216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0.5722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0.7537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91365552"/>
                  </a:ext>
                </a:extLst>
              </a:tr>
              <a:tr h="172635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 err="1"/>
                        <a:t>static_steal</a:t>
                      </a:r>
                      <a:endParaRPr lang="en-US" sz="1100" b="1" dirty="0"/>
                    </a:p>
                  </a:txBody>
                  <a:tcPr marL="45720" marR="45720" marT="18288" marB="18288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0.0566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0.0225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0.0451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dirty="0"/>
                        <a:t>0.1242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0604024"/>
                  </a:ext>
                </a:extLst>
              </a:tr>
              <a:tr h="172635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 err="1">
                          <a:solidFill>
                            <a:schemeClr val="tx1"/>
                          </a:solidFill>
                        </a:rPr>
                        <a:t>usersched</a:t>
                      </a:r>
                      <a:endParaRPr lang="en-US" sz="11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18288" marB="18288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0.0652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0.0164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0.0073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0.0889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6493773"/>
                  </a:ext>
                </a:extLst>
              </a:tr>
              <a:tr h="172635">
                <a:tc>
                  <a:txBody>
                    <a:bodyPr/>
                    <a:lstStyle/>
                    <a:p>
                      <a:pPr algn="l"/>
                      <a:r>
                        <a:rPr lang="en-US" sz="1100" b="1" dirty="0" err="1">
                          <a:solidFill>
                            <a:srgbClr val="FF0000"/>
                          </a:solidFill>
                        </a:rPr>
                        <a:t>usersched</a:t>
                      </a:r>
                      <a:r>
                        <a:rPr lang="en-US" sz="1100" b="1" dirty="0">
                          <a:solidFill>
                            <a:srgbClr val="FF0000"/>
                          </a:solidFill>
                        </a:rPr>
                        <a:t>(prof)</a:t>
                      </a:r>
                    </a:p>
                  </a:txBody>
                  <a:tcPr marL="45720" marR="45720" marT="18288" marB="18288">
                    <a:lnL w="9525" cap="flat" cmpd="sng" algn="ctr">
                      <a:noFill/>
                      <a:prstDash val="soli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FF0000"/>
                          </a:solidFill>
                        </a:rPr>
                        <a:t>0.0554</a:t>
                      </a:r>
                    </a:p>
                  </a:txBody>
                  <a:tcPr marL="45720" marR="45720" marT="18288" marB="182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FF0000"/>
                          </a:solidFill>
                        </a:rPr>
                        <a:t>0.0152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FF0000"/>
                          </a:solidFill>
                        </a:rPr>
                        <a:t>0.0037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rgbClr val="FF0000"/>
                          </a:solidFill>
                        </a:rPr>
                        <a:t>0.0743</a:t>
                      </a:r>
                    </a:p>
                  </a:txBody>
                  <a:tcPr marL="45720" marR="45720" marT="18288" marB="18288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60602018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72F3C0DE-7FC5-6441-B1D7-CBA94E52FF3F}"/>
              </a:ext>
            </a:extLst>
          </p:cNvPr>
          <p:cNvSpPr txBox="1"/>
          <p:nvPr/>
        </p:nvSpPr>
        <p:spPr>
          <a:xfrm>
            <a:off x="7433516" y="6060783"/>
            <a:ext cx="42907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Normalized performance counter results with Wiki-2007</a:t>
            </a:r>
          </a:p>
        </p:txBody>
      </p:sp>
      <p:sp>
        <p:nvSpPr>
          <p:cNvPr id="10" name="Slide Number Placeholder 1">
            <a:extLst>
              <a:ext uri="{FF2B5EF4-FFF2-40B4-BE49-F238E27FC236}">
                <a16:creationId xmlns:a16="http://schemas.microsoft.com/office/drawing/2014/main" id="{E14C3C89-0246-C046-9BA8-6DC757E23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71910" y="6538919"/>
            <a:ext cx="812800" cy="365125"/>
          </a:xfrm>
        </p:spPr>
        <p:txBody>
          <a:bodyPr/>
          <a:lstStyle/>
          <a:p>
            <a:fld id="{761E1D96-60AF-334E-A2EE-0A4E21EB8E04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5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xfrm>
            <a:off x="609600" y="274638"/>
            <a:ext cx="8759868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Applicability to DSLs (</a:t>
            </a:r>
            <a:r>
              <a:rPr lang="en-US" sz="3000" dirty="0" err="1"/>
              <a:t>GraphIt</a:t>
            </a:r>
            <a:r>
              <a:rPr lang="en-US" sz="3000" dirty="0"/>
              <a:t>) – Evaluation of PageRank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4" y="1198441"/>
            <a:ext cx="11250270" cy="4648178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200" dirty="0"/>
              <a:t>Graph is most popular domain for DSLs and </a:t>
            </a:r>
            <a:r>
              <a:rPr lang="en-US" sz="2200" dirty="0" err="1"/>
              <a:t>GraphIt</a:t>
            </a:r>
            <a:r>
              <a:rPr lang="en-US" sz="2200" dirty="0"/>
              <a:t>(OOPSLA `18) is most recent work which outperforms previous works and generates OpenMP codes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We generated PageRank OpenMP codes from </a:t>
            </a:r>
            <a:r>
              <a:rPr lang="en-US" sz="2200" dirty="0" err="1"/>
              <a:t>GraphIt</a:t>
            </a:r>
            <a:r>
              <a:rPr lang="en-US" sz="2200" dirty="0"/>
              <a:t> w/ and w/o </a:t>
            </a:r>
            <a:r>
              <a:rPr lang="en-US" sz="2200" b="1" i="1" dirty="0"/>
              <a:t>segmentation</a:t>
            </a:r>
          </a:p>
          <a:p>
            <a:pPr lvl="1">
              <a:lnSpc>
                <a:spcPct val="150000"/>
              </a:lnSpc>
            </a:pPr>
            <a:r>
              <a:rPr lang="en-US" sz="1800" dirty="0" err="1"/>
              <a:t>GraphIt</a:t>
            </a:r>
            <a:r>
              <a:rPr lang="en-US" sz="1800" dirty="0"/>
              <a:t> has separate interface for algorithm and scheduling of graphs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We compared this PR with GAP PageRank and applied user-defined scheduling</a:t>
            </a:r>
          </a:p>
          <a:p>
            <a:pPr>
              <a:lnSpc>
                <a:spcPct val="150000"/>
              </a:lnSpc>
            </a:pPr>
            <a:r>
              <a:rPr lang="en-US" sz="2200" b="1" i="1" dirty="0" err="1"/>
              <a:t>Usersched</a:t>
            </a:r>
            <a:r>
              <a:rPr lang="en-US" sz="2200" b="1" i="1" dirty="0"/>
              <a:t> </a:t>
            </a:r>
            <a:r>
              <a:rPr lang="en-US" sz="2200" dirty="0"/>
              <a:t>improved PR with segmentation </a:t>
            </a:r>
          </a:p>
          <a:p>
            <a:pPr lvl="1">
              <a:lnSpc>
                <a:spcPct val="150000"/>
              </a:lnSpc>
            </a:pPr>
            <a:r>
              <a:rPr lang="en-US" sz="1800" b="1" dirty="0"/>
              <a:t>48.9 %</a:t>
            </a:r>
            <a:r>
              <a:rPr lang="en-US" sz="1800" dirty="0"/>
              <a:t> and </a:t>
            </a:r>
            <a:r>
              <a:rPr lang="en-US" sz="1800" b="1" dirty="0"/>
              <a:t>58.5 % </a:t>
            </a:r>
            <a:r>
              <a:rPr lang="en-US" sz="1800" dirty="0"/>
              <a:t>on Wiki-2007 and LiveJournal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User-provided information in DSL</a:t>
            </a:r>
            <a:br>
              <a:rPr lang="en-US" sz="1800" dirty="0"/>
            </a:br>
            <a:r>
              <a:rPr lang="en-US" sz="1800" dirty="0"/>
              <a:t>can be used to create </a:t>
            </a:r>
            <a:r>
              <a:rPr lang="en-US" sz="1800" b="1" dirty="0"/>
              <a:t>user functions</a:t>
            </a:r>
            <a:r>
              <a:rPr lang="en-US" sz="1800" dirty="0"/>
              <a:t>  </a:t>
            </a:r>
            <a:br>
              <a:rPr lang="en-US" sz="1800" dirty="0"/>
            </a:br>
            <a:r>
              <a:rPr lang="en-US" sz="1800" dirty="0"/>
              <a:t>for </a:t>
            </a:r>
            <a:r>
              <a:rPr lang="en-US" sz="1800" b="1" dirty="0"/>
              <a:t>more optimal schedules</a:t>
            </a:r>
            <a:endParaRPr lang="en-US" sz="1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208AC1-63B5-8C4D-946E-0FB86808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Shape 644">
            <a:extLst>
              <a:ext uri="{FF2B5EF4-FFF2-40B4-BE49-F238E27FC236}">
                <a16:creationId xmlns:a16="http://schemas.microsoft.com/office/drawing/2014/main" id="{2D63126C-896D-4C44-AA6D-B40B3B134EC3}"/>
              </a:ext>
            </a:extLst>
          </p:cNvPr>
          <p:cNvSpPr txBox="1">
            <a:spLocks/>
          </p:cNvSpPr>
          <p:nvPr/>
        </p:nvSpPr>
        <p:spPr>
          <a:xfrm>
            <a:off x="445544" y="4769301"/>
            <a:ext cx="6619200" cy="26730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68" indent="-257168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1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9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1" indent="-171446" algn="l" defTabSz="342891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1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4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8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US" sz="1400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916A20F-4A5A-4A4B-826E-93CB5A1E40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2982485"/>
              </p:ext>
            </p:extLst>
          </p:nvPr>
        </p:nvGraphicFramePr>
        <p:xfrm>
          <a:off x="5723466" y="3860801"/>
          <a:ext cx="6287913" cy="251742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84902">
                  <a:extLst>
                    <a:ext uri="{9D8B030D-6E8A-4147-A177-3AD203B41FA5}">
                      <a16:colId xmlns:a16="http://schemas.microsoft.com/office/drawing/2014/main" val="361510597"/>
                    </a:ext>
                  </a:extLst>
                </a:gridCol>
                <a:gridCol w="845623">
                  <a:extLst>
                    <a:ext uri="{9D8B030D-6E8A-4147-A177-3AD203B41FA5}">
                      <a16:colId xmlns:a16="http://schemas.microsoft.com/office/drawing/2014/main" val="1171196590"/>
                    </a:ext>
                  </a:extLst>
                </a:gridCol>
                <a:gridCol w="768819">
                  <a:extLst>
                    <a:ext uri="{9D8B030D-6E8A-4147-A177-3AD203B41FA5}">
                      <a16:colId xmlns:a16="http://schemas.microsoft.com/office/drawing/2014/main" val="2469848269"/>
                    </a:ext>
                  </a:extLst>
                </a:gridCol>
                <a:gridCol w="1584902">
                  <a:extLst>
                    <a:ext uri="{9D8B030D-6E8A-4147-A177-3AD203B41FA5}">
                      <a16:colId xmlns:a16="http://schemas.microsoft.com/office/drawing/2014/main" val="1022278699"/>
                    </a:ext>
                  </a:extLst>
                </a:gridCol>
                <a:gridCol w="845623">
                  <a:extLst>
                    <a:ext uri="{9D8B030D-6E8A-4147-A177-3AD203B41FA5}">
                      <a16:colId xmlns:a16="http://schemas.microsoft.com/office/drawing/2014/main" val="4023226460"/>
                    </a:ext>
                  </a:extLst>
                </a:gridCol>
                <a:gridCol w="658044">
                  <a:extLst>
                    <a:ext uri="{9D8B030D-6E8A-4147-A177-3AD203B41FA5}">
                      <a16:colId xmlns:a16="http://schemas.microsoft.com/office/drawing/2014/main" val="877954205"/>
                    </a:ext>
                  </a:extLst>
                </a:gridCol>
              </a:tblGrid>
              <a:tr h="2490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Wiki-2007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 err="1">
                          <a:effectLst/>
                        </a:rPr>
                        <a:t>GraphIt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GAP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LiveJournal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 err="1">
                          <a:effectLst/>
                        </a:rPr>
                        <a:t>GraphIt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GAP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7744362"/>
                  </a:ext>
                </a:extLst>
              </a:tr>
              <a:tr h="2835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segmentation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4.840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segmentation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1.639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2992621"/>
                  </a:ext>
                </a:extLst>
              </a:tr>
              <a:tr h="2835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static default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1.000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1.096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static default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1.000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1.316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6072561"/>
                  </a:ext>
                </a:extLst>
              </a:tr>
              <a:tr h="2835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static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5.127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5.590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static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2.130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3.307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766205"/>
                  </a:ext>
                </a:extLst>
              </a:tr>
              <a:tr h="2835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dynamic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5.576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4.476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dynamic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2.018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3.341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1144446"/>
                  </a:ext>
                </a:extLst>
              </a:tr>
              <a:tr h="2835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guided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1.271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1.412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guided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1.320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1.926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527600"/>
                  </a:ext>
                </a:extLst>
              </a:tr>
              <a:tr h="2835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effectLst/>
                        </a:rPr>
                        <a:t>static_steal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4.802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8.428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effectLst/>
                        </a:rPr>
                        <a:t>static_steal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2.419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3.819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7987058"/>
                  </a:ext>
                </a:extLst>
              </a:tr>
              <a:tr h="2835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usersched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7.193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10.947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usersched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2.357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3.490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923479"/>
                  </a:ext>
                </a:extLst>
              </a:tr>
              <a:tr h="2835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solidFill>
                            <a:srgbClr val="FF0000"/>
                          </a:solidFill>
                          <a:effectLst/>
                        </a:rPr>
                        <a:t>usersched</a:t>
                      </a:r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(prof)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7.210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12.416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 err="1">
                          <a:solidFill>
                            <a:srgbClr val="FF0000"/>
                          </a:solidFill>
                          <a:effectLst/>
                        </a:rPr>
                        <a:t>usersched</a:t>
                      </a:r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</a:rPr>
                        <a:t>(prof)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2.598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4.154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01827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319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Summary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4" y="1198440"/>
            <a:ext cx="11334080" cy="4749003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65000"/>
              </a:lnSpc>
            </a:pPr>
            <a:r>
              <a:rPr lang="en-US" sz="2000" dirty="0"/>
              <a:t>Optimal schedules for parallel loops are </a:t>
            </a:r>
            <a:r>
              <a:rPr lang="en-US" sz="2000" b="1" dirty="0"/>
              <a:t>dependent</a:t>
            </a:r>
            <a:r>
              <a:rPr lang="en-US" sz="2000" dirty="0"/>
              <a:t> on runtime variables such as input datasets</a:t>
            </a:r>
          </a:p>
          <a:p>
            <a:pPr>
              <a:lnSpc>
                <a:spcPct val="165000"/>
              </a:lnSpc>
            </a:pPr>
            <a:r>
              <a:rPr lang="en-US" sz="2000" dirty="0"/>
              <a:t>Our proposed APIs enable users to define how to create each chunk with knowledge on the target loops</a:t>
            </a:r>
          </a:p>
          <a:p>
            <a:pPr>
              <a:lnSpc>
                <a:spcPct val="165000"/>
              </a:lnSpc>
            </a:pPr>
            <a:r>
              <a:rPr lang="en-US" sz="2000" dirty="0"/>
              <a:t>Our runtime system stores the balanced groups of chunks created with user functions in a hash map for future invocations efficiently</a:t>
            </a:r>
          </a:p>
          <a:p>
            <a:pPr>
              <a:lnSpc>
                <a:spcPct val="165000"/>
              </a:lnSpc>
            </a:pPr>
            <a:r>
              <a:rPr lang="en-US" sz="2000" dirty="0"/>
              <a:t>Our work improved </a:t>
            </a:r>
            <a:r>
              <a:rPr lang="en-US" sz="2000" dirty="0" err="1"/>
              <a:t>MiniMD</a:t>
            </a:r>
            <a:r>
              <a:rPr lang="en-US" sz="2000" dirty="0"/>
              <a:t> in </a:t>
            </a:r>
            <a:r>
              <a:rPr lang="en-US" sz="2000" dirty="0" err="1"/>
              <a:t>Mantevo</a:t>
            </a:r>
            <a:r>
              <a:rPr lang="en-US" sz="2000" dirty="0"/>
              <a:t> Suite up to </a:t>
            </a:r>
            <a:r>
              <a:rPr lang="en-US" sz="2000" b="1" dirty="0"/>
              <a:t>1.24x </a:t>
            </a:r>
            <a:r>
              <a:rPr lang="en-US" sz="2000" dirty="0"/>
              <a:t>and, PageRank and Connected Components in GAP Suite up to </a:t>
            </a:r>
            <a:r>
              <a:rPr lang="en-US" sz="2000" b="1" dirty="0"/>
              <a:t>1.47x </a:t>
            </a:r>
            <a:r>
              <a:rPr lang="en-US" sz="2000" dirty="0"/>
              <a:t>and </a:t>
            </a:r>
            <a:r>
              <a:rPr lang="en-US" sz="2000" b="1" dirty="0"/>
              <a:t>1.23x</a:t>
            </a:r>
            <a:endParaRPr lang="en-US" sz="1800" dirty="0"/>
          </a:p>
          <a:p>
            <a:pPr>
              <a:lnSpc>
                <a:spcPct val="165000"/>
              </a:lnSpc>
            </a:pPr>
            <a:r>
              <a:rPr lang="en-US" sz="2000" dirty="0"/>
              <a:t>Our approach can be applied to high-level DSLs if their generated OpenMP codes are called repeatedly as in PageRank codes from </a:t>
            </a:r>
            <a:r>
              <a:rPr lang="en-US" sz="2000" dirty="0" err="1"/>
              <a:t>GraphIt</a:t>
            </a:r>
            <a:endParaRPr lang="en-US" sz="1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208AC1-63B5-8C4D-946E-0FB86808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736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Motivation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3" y="1198440"/>
            <a:ext cx="11275401" cy="4749003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Parallel loop is most common construct in parallel programming</a:t>
            </a:r>
          </a:p>
          <a:p>
            <a:pPr>
              <a:lnSpc>
                <a:spcPct val="150000"/>
              </a:lnSpc>
            </a:pPr>
            <a:r>
              <a:rPr lang="en-US" dirty="0"/>
              <a:t>It’s hard to execute sparse/dynamic loops which have varying number of iterations and load efficiently in parallel loop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sz="2000" dirty="0"/>
              <a:t>Scheduling policies in most programming models cannot capture this variance efficiently</a:t>
            </a:r>
          </a:p>
          <a:p>
            <a:pPr>
              <a:lnSpc>
                <a:spcPct val="150000"/>
              </a:lnSpc>
            </a:pPr>
            <a:r>
              <a:rPr lang="en-US" dirty="0"/>
              <a:t>User knowledge on their loops can help this variance resolved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Previous works give more context to loop scheduling </a:t>
            </a:r>
            <a:br>
              <a:rPr lang="en-US" sz="1800" dirty="0"/>
            </a:br>
            <a:r>
              <a:rPr lang="en-US" sz="1800" dirty="0"/>
              <a:t>in many domains (e.g. GEMM, Graph)</a:t>
            </a:r>
          </a:p>
          <a:p>
            <a:pPr lvl="1">
              <a:lnSpc>
                <a:spcPct val="150000"/>
              </a:lnSpc>
            </a:pPr>
            <a:r>
              <a:rPr lang="en-US" sz="1800" dirty="0"/>
              <a:t>Parallel programming models should have features</a:t>
            </a:r>
            <a:br>
              <a:rPr lang="en-US" sz="1800" dirty="0"/>
            </a:br>
            <a:r>
              <a:rPr lang="en-US" sz="1800" dirty="0"/>
              <a:t>to handle this variance in loop scheduling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B6319D-A4BD-3C49-B87A-01348E4D8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156273"/>
            <a:ext cx="5663214" cy="1945770"/>
          </a:xfrm>
          <a:prstGeom prst="rect">
            <a:avLst/>
          </a:prstGeom>
        </p:spPr>
      </p:pic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8AA0CCCE-756F-9B42-8845-04C5C261A3C9}"/>
              </a:ext>
            </a:extLst>
          </p:cNvPr>
          <p:cNvSpPr txBox="1">
            <a:spLocks/>
          </p:cNvSpPr>
          <p:nvPr/>
        </p:nvSpPr>
        <p:spPr>
          <a:xfrm>
            <a:off x="11471910" y="6538919"/>
            <a:ext cx="812800" cy="365125"/>
          </a:xfr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61E1D96-60AF-334E-A2EE-0A4E21EB8E0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491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Past Work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4" y="1198440"/>
            <a:ext cx="11334080" cy="4749003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OpenMP has implemented many common loop scheduling policies</a:t>
            </a:r>
          </a:p>
          <a:p>
            <a:pPr lvl="1">
              <a:lnSpc>
                <a:spcPct val="150000"/>
              </a:lnSpc>
            </a:pPr>
            <a:r>
              <a:rPr lang="en-US" altLang="ko-KR" sz="2000" i="1" dirty="0"/>
              <a:t>static</a:t>
            </a:r>
            <a:r>
              <a:rPr lang="en-US" altLang="ko-KR" sz="2000" dirty="0"/>
              <a:t>, </a:t>
            </a:r>
            <a:r>
              <a:rPr lang="en-US" altLang="ko-KR" sz="2000" b="1" i="1" dirty="0"/>
              <a:t>dynamic</a:t>
            </a:r>
            <a:r>
              <a:rPr lang="en-US" altLang="ko-KR" sz="2000" dirty="0"/>
              <a:t>(P. Tang et al, ICPP 1986) and </a:t>
            </a:r>
            <a:r>
              <a:rPr lang="en-US" altLang="ko-KR" sz="2000" b="1" i="1" dirty="0"/>
              <a:t>guided</a:t>
            </a:r>
            <a:r>
              <a:rPr lang="en-US" altLang="ko-KR" sz="2000" i="1" dirty="0"/>
              <a:t> </a:t>
            </a:r>
            <a:r>
              <a:rPr lang="en-US" altLang="ko-KR" sz="2000" dirty="0"/>
              <a:t>(C.D. Polychronopoulos et al, TC 1987)</a:t>
            </a:r>
          </a:p>
          <a:p>
            <a:pPr>
              <a:lnSpc>
                <a:spcPct val="150000"/>
              </a:lnSpc>
            </a:pPr>
            <a:r>
              <a:rPr lang="en-US" dirty="0"/>
              <a:t>Many efforts for both locality and load balancing have been proposed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The most common approach is to </a:t>
            </a:r>
            <a:r>
              <a:rPr lang="en-US" sz="2000" b="1" dirty="0"/>
              <a:t>mix of static and dynamic</a:t>
            </a:r>
            <a:r>
              <a:rPr lang="en-US" sz="2000" dirty="0"/>
              <a:t>: Each thread starts with some subspace where some of iterations are </a:t>
            </a:r>
            <a:r>
              <a:rPr lang="en-US" sz="2000" dirty="0" err="1"/>
              <a:t>stealable</a:t>
            </a:r>
            <a:r>
              <a:rPr lang="en-US" sz="2000" dirty="0"/>
              <a:t> by other workers (V. Kale et al, </a:t>
            </a:r>
            <a:r>
              <a:rPr lang="en-US" sz="2000" dirty="0" err="1"/>
              <a:t>EuroMPI</a:t>
            </a:r>
            <a:r>
              <a:rPr lang="en-US" sz="2000" dirty="0"/>
              <a:t> 2014)</a:t>
            </a:r>
          </a:p>
          <a:p>
            <a:pPr>
              <a:lnSpc>
                <a:spcPct val="150000"/>
              </a:lnSpc>
            </a:pPr>
            <a:r>
              <a:rPr lang="en-US" dirty="0"/>
              <a:t>These works couldn’t resolve some load balancing issue with locality completely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Each chunk may have different amount of load determined at runtime </a:t>
            </a:r>
          </a:p>
          <a:p>
            <a:pPr lvl="2">
              <a:lnSpc>
                <a:spcPct val="150000"/>
              </a:lnSpc>
            </a:pPr>
            <a:r>
              <a:rPr lang="en-US" sz="2000" dirty="0"/>
              <a:t>This load imbalance is handled by unnecessary migration in the previous approaches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208AC1-63B5-8C4D-946E-0FB86808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627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This paper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4" y="1198440"/>
            <a:ext cx="11334080" cy="4749003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Our work enables more optimal scheduling of loops </a:t>
            </a:r>
            <a:r>
              <a:rPr lang="en-US" b="1" dirty="0"/>
              <a:t>with user information </a:t>
            </a:r>
            <a:r>
              <a:rPr lang="en-US" dirty="0"/>
              <a:t>through our proposed API and runtime 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A user function is used to decompose the iteration space of the target loop into subspaces 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The other user function is used to create chunks within the subspace </a:t>
            </a:r>
            <a:r>
              <a:rPr lang="en-US" sz="2000" b="1" dirty="0"/>
              <a:t>considering computation for each iteration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The created chunks are </a:t>
            </a:r>
            <a:r>
              <a:rPr lang="en-US" sz="2000" b="1" dirty="0"/>
              <a:t>stored</a:t>
            </a:r>
            <a:r>
              <a:rPr lang="en-US" sz="2000" dirty="0"/>
              <a:t> and </a:t>
            </a:r>
            <a:r>
              <a:rPr lang="en-US" sz="2000" b="1" dirty="0"/>
              <a:t>retrieved</a:t>
            </a:r>
            <a:r>
              <a:rPr lang="en-US" sz="2000" dirty="0"/>
              <a:t> for the </a:t>
            </a:r>
            <a:r>
              <a:rPr lang="en-US" sz="2000" b="1" dirty="0"/>
              <a:t>future invocations </a:t>
            </a:r>
            <a:r>
              <a:rPr lang="en-US" sz="2000" dirty="0"/>
              <a:t>of the target loop</a:t>
            </a:r>
          </a:p>
          <a:p>
            <a:pPr>
              <a:lnSpc>
                <a:spcPct val="150000"/>
              </a:lnSpc>
            </a:pPr>
            <a:r>
              <a:rPr lang="en-US" sz="2300" dirty="0"/>
              <a:t>We achieved up to </a:t>
            </a:r>
            <a:r>
              <a:rPr lang="en-US" sz="2300" b="1" dirty="0"/>
              <a:t>1.24x </a:t>
            </a:r>
            <a:r>
              <a:rPr lang="en-US" sz="2300" dirty="0"/>
              <a:t>speed up in </a:t>
            </a:r>
            <a:r>
              <a:rPr lang="en-US" sz="2300" dirty="0" err="1"/>
              <a:t>MiniMD</a:t>
            </a:r>
            <a:r>
              <a:rPr lang="en-US" sz="2300" dirty="0"/>
              <a:t>, </a:t>
            </a:r>
            <a:r>
              <a:rPr lang="en-US" sz="2300" b="1" dirty="0"/>
              <a:t>1.47x </a:t>
            </a:r>
            <a:r>
              <a:rPr lang="en-US" sz="2300" dirty="0"/>
              <a:t>in PageRank and </a:t>
            </a:r>
            <a:r>
              <a:rPr lang="en-US" sz="2300" b="1" dirty="0"/>
              <a:t>1.23x </a:t>
            </a:r>
            <a:r>
              <a:rPr lang="en-US" sz="2300" dirty="0"/>
              <a:t>in Connected Components of GAP Benchmark suite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208AC1-63B5-8C4D-946E-0FB86808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830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Overview of our approach</a:t>
            </a:r>
            <a:endParaRPr sz="3000" dirty="0"/>
          </a:p>
        </p:txBody>
      </p:sp>
      <p:graphicFrame>
        <p:nvGraphicFramePr>
          <p:cNvPr id="178" name="Table 177">
            <a:extLst>
              <a:ext uri="{FF2B5EF4-FFF2-40B4-BE49-F238E27FC236}">
                <a16:creationId xmlns:a16="http://schemas.microsoft.com/office/drawing/2014/main" id="{E5CAF065-081A-5B4C-83EA-21F869FA8B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7342890"/>
              </p:ext>
            </p:extLst>
          </p:nvPr>
        </p:nvGraphicFramePr>
        <p:xfrm>
          <a:off x="5994163" y="4421374"/>
          <a:ext cx="5731725" cy="1051002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485845">
                  <a:extLst>
                    <a:ext uri="{9D8B030D-6E8A-4147-A177-3AD203B41FA5}">
                      <a16:colId xmlns:a16="http://schemas.microsoft.com/office/drawing/2014/main" val="1895905233"/>
                    </a:ext>
                  </a:extLst>
                </a:gridCol>
                <a:gridCol w="1311470">
                  <a:extLst>
                    <a:ext uri="{9D8B030D-6E8A-4147-A177-3AD203B41FA5}">
                      <a16:colId xmlns:a16="http://schemas.microsoft.com/office/drawing/2014/main" val="3553347769"/>
                    </a:ext>
                  </a:extLst>
                </a:gridCol>
                <a:gridCol w="1311470">
                  <a:extLst>
                    <a:ext uri="{9D8B030D-6E8A-4147-A177-3AD203B41FA5}">
                      <a16:colId xmlns:a16="http://schemas.microsoft.com/office/drawing/2014/main" val="509870473"/>
                    </a:ext>
                  </a:extLst>
                </a:gridCol>
                <a:gridCol w="1311470">
                  <a:extLst>
                    <a:ext uri="{9D8B030D-6E8A-4147-A177-3AD203B41FA5}">
                      <a16:colId xmlns:a16="http://schemas.microsoft.com/office/drawing/2014/main" val="171782927"/>
                    </a:ext>
                  </a:extLst>
                </a:gridCol>
                <a:gridCol w="1311470">
                  <a:extLst>
                    <a:ext uri="{9D8B030D-6E8A-4147-A177-3AD203B41FA5}">
                      <a16:colId xmlns:a16="http://schemas.microsoft.com/office/drawing/2014/main" val="4064294507"/>
                    </a:ext>
                  </a:extLst>
                </a:gridCol>
              </a:tblGrid>
              <a:tr h="228468"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US" sz="10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US" sz="1050" dirty="0"/>
                    </a:p>
                  </a:txBody>
                  <a:tcPr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US" sz="1050" dirty="0"/>
                    </a:p>
                  </a:txBody>
                  <a:tcPr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US" sz="1050" dirty="0"/>
                    </a:p>
                  </a:txBody>
                  <a:tcPr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US" sz="1050" dirty="0"/>
                    </a:p>
                  </a:txBody>
                  <a:tcPr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6293062"/>
                  </a:ext>
                </a:extLst>
              </a:tr>
              <a:tr h="182806"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sz="1050" dirty="0"/>
                        <a:t>0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alpha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endParaRPr lang="en-US" sz="1050" dirty="0"/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alpha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US" sz="1050" dirty="0"/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alpha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US" sz="1050" dirty="0"/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alpha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US" sz="1050" dirty="0"/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254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alpha val="20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767802"/>
                  </a:ext>
                </a:extLst>
              </a:tr>
              <a:tr h="225518"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sz="1200" dirty="0"/>
                        <a:t>1</a:t>
                      </a:r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US" sz="12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US" sz="12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US" sz="12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US" sz="1200" dirty="0"/>
                    </a:p>
                  </a:txBody>
                  <a:tcPr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400840"/>
                  </a:ext>
                </a:extLst>
              </a:tr>
              <a:tr h="171208"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US" sz="1050" dirty="0"/>
                        <a:t>2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alpha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US" sz="1050" dirty="0"/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alpha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US" sz="1050" dirty="0"/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alpha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US" sz="1050" dirty="0"/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alpha val="20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endParaRPr lang="en-US" sz="1050" dirty="0"/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Text" lastClr="000000">
                        <a:alpha val="20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682735"/>
                  </a:ext>
                </a:extLst>
              </a:tr>
              <a:tr h="171208"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r>
                        <a:rPr lang="en-US" sz="105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7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endParaRPr lang="en-US" sz="10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7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endParaRPr lang="en-US" sz="10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7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endParaRPr lang="en-US" sz="10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75000"/>
                      </a:sysClr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marL="0" algn="ctr" defTabSz="914400" rtl="0" eaLnBrk="1" latinLnBrk="0" hangingPunct="1"/>
                      <a:endParaRPr lang="en-US" sz="10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127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>
                        <a:lumMod val="75000"/>
                      </a:sys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897494"/>
                  </a:ext>
                </a:extLst>
              </a:tr>
            </a:tbl>
          </a:graphicData>
        </a:graphic>
      </p:graphicFrame>
      <p:graphicFrame>
        <p:nvGraphicFramePr>
          <p:cNvPr id="179" name="Table 178">
            <a:extLst>
              <a:ext uri="{FF2B5EF4-FFF2-40B4-BE49-F238E27FC236}">
                <a16:creationId xmlns:a16="http://schemas.microsoft.com/office/drawing/2014/main" id="{0A418AC8-6C1E-6744-85DE-AC25D2571E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577975"/>
              </p:ext>
            </p:extLst>
          </p:nvPr>
        </p:nvGraphicFramePr>
        <p:xfrm>
          <a:off x="5994164" y="4422433"/>
          <a:ext cx="5731724" cy="259207"/>
        </p:xfrm>
        <a:graphic>
          <a:graphicData uri="http://schemas.openxmlformats.org/drawingml/2006/table">
            <a:tbl>
              <a:tblPr firstRow="1" bandRow="1">
                <a:effectLst/>
              </a:tblPr>
              <a:tblGrid>
                <a:gridCol w="491888">
                  <a:extLst>
                    <a:ext uri="{9D8B030D-6E8A-4147-A177-3AD203B41FA5}">
                      <a16:colId xmlns:a16="http://schemas.microsoft.com/office/drawing/2014/main" val="1781615106"/>
                    </a:ext>
                  </a:extLst>
                </a:gridCol>
                <a:gridCol w="1309959">
                  <a:extLst>
                    <a:ext uri="{9D8B030D-6E8A-4147-A177-3AD203B41FA5}">
                      <a16:colId xmlns:a16="http://schemas.microsoft.com/office/drawing/2014/main" val="422108402"/>
                    </a:ext>
                  </a:extLst>
                </a:gridCol>
                <a:gridCol w="1309959">
                  <a:extLst>
                    <a:ext uri="{9D8B030D-6E8A-4147-A177-3AD203B41FA5}">
                      <a16:colId xmlns:a16="http://schemas.microsoft.com/office/drawing/2014/main" val="1440882506"/>
                    </a:ext>
                  </a:extLst>
                </a:gridCol>
                <a:gridCol w="1309959">
                  <a:extLst>
                    <a:ext uri="{9D8B030D-6E8A-4147-A177-3AD203B41FA5}">
                      <a16:colId xmlns:a16="http://schemas.microsoft.com/office/drawing/2014/main" val="2116164923"/>
                    </a:ext>
                  </a:extLst>
                </a:gridCol>
                <a:gridCol w="1309959">
                  <a:extLst>
                    <a:ext uri="{9D8B030D-6E8A-4147-A177-3AD203B41FA5}">
                      <a16:colId xmlns:a16="http://schemas.microsoft.com/office/drawing/2014/main" val="77380129"/>
                    </a:ext>
                  </a:extLst>
                </a:gridCol>
              </a:tblGrid>
              <a:tr h="183950"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050" dirty="0"/>
                        <a:t>Hash </a:t>
                      </a:r>
                      <a:br>
                        <a:rPr lang="en-US" sz="1050" dirty="0"/>
                      </a:br>
                      <a:r>
                        <a:rPr lang="en-US" sz="1050" dirty="0"/>
                        <a:t>index</a:t>
                      </a:r>
                    </a:p>
                  </a:txBody>
                  <a:tcPr marL="0" marR="0" marT="0" marB="0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100" dirty="0"/>
                        <a:t>Thread 0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100" dirty="0"/>
                        <a:t>Thread 1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100" dirty="0"/>
                        <a:t>Thread 2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tc>
                  <a:txBody>
                    <a:bodyPr/>
                    <a:lstStyle>
                      <a:lvl1pPr marL="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34289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685783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028674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371566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1714457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057349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2400240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2743131" algn="l" defTabSz="342891" rtl="0" eaLnBrk="1" latinLnBrk="0" hangingPunct="1">
                        <a:defRPr sz="1351" b="1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>
                        <a:lnSpc>
                          <a:spcPct val="80000"/>
                        </a:lnSpc>
                      </a:pPr>
                      <a:r>
                        <a:rPr lang="en-US" sz="1100" dirty="0"/>
                        <a:t>Thread 3</a:t>
                      </a:r>
                    </a:p>
                  </a:txBody>
                  <a:tcPr marL="0" marR="0" marT="0" marB="0" anchor="ctr">
                    <a:lnL w="12700" cmpd="sng">
                      <a:solidFill>
                        <a:sysClr val="windowText" lastClr="000000"/>
                      </a:solidFill>
                    </a:lnL>
                    <a:lnR w="12700" cmpd="sng">
                      <a:solidFill>
                        <a:sysClr val="windowText" lastClr="000000"/>
                      </a:solidFill>
                    </a:lnR>
                    <a:lnT w="12700" cmpd="sng">
                      <a:solidFill>
                        <a:sysClr val="windowText" lastClr="000000"/>
                      </a:solidFill>
                    </a:lnT>
                    <a:lnB w="25400" cmpd="sng">
                      <a:solidFill>
                        <a:sysClr val="windowText" lastClr="00000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ysClr val="window" lastClr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8799076"/>
                  </a:ext>
                </a:extLst>
              </a:tr>
            </a:tbl>
          </a:graphicData>
        </a:graphic>
      </p:graphicFrame>
      <p:grpSp>
        <p:nvGrpSpPr>
          <p:cNvPr id="180" name="Group 179">
            <a:extLst>
              <a:ext uri="{FF2B5EF4-FFF2-40B4-BE49-F238E27FC236}">
                <a16:creationId xmlns:a16="http://schemas.microsoft.com/office/drawing/2014/main" id="{93B6BB4A-08D0-514A-A688-E7FFC7B25904}"/>
              </a:ext>
            </a:extLst>
          </p:cNvPr>
          <p:cNvGrpSpPr/>
          <p:nvPr/>
        </p:nvGrpSpPr>
        <p:grpSpPr>
          <a:xfrm>
            <a:off x="6740200" y="4871122"/>
            <a:ext cx="806807" cy="1029042"/>
            <a:chOff x="1678907" y="4411638"/>
            <a:chExt cx="806807" cy="1029042"/>
          </a:xfrm>
        </p:grpSpPr>
        <p:cxnSp>
          <p:nvCxnSpPr>
            <p:cNvPr id="181" name="Straight Arrow Connector 180">
              <a:extLst>
                <a:ext uri="{FF2B5EF4-FFF2-40B4-BE49-F238E27FC236}">
                  <a16:creationId xmlns:a16="http://schemas.microsoft.com/office/drawing/2014/main" id="{F98E4892-6B3C-5C4F-8DD9-C0BFDABBBCEB}"/>
                </a:ext>
              </a:extLst>
            </p:cNvPr>
            <p:cNvCxnSpPr>
              <a:cxnSpLocks/>
              <a:stCxn id="184" idx="1"/>
              <a:endCxn id="190" idx="0"/>
            </p:cNvCxnSpPr>
            <p:nvPr/>
          </p:nvCxnSpPr>
          <p:spPr>
            <a:xfrm flipH="1">
              <a:off x="2082310" y="4581303"/>
              <a:ext cx="1" cy="290397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902669C6-E0E2-D740-836D-0DA10D32B1DC}"/>
                </a:ext>
              </a:extLst>
            </p:cNvPr>
            <p:cNvGrpSpPr/>
            <p:nvPr/>
          </p:nvGrpSpPr>
          <p:grpSpPr>
            <a:xfrm>
              <a:off x="1721122" y="4871700"/>
              <a:ext cx="722376" cy="568980"/>
              <a:chOff x="1815866" y="4871700"/>
              <a:chExt cx="722376" cy="568980"/>
            </a:xfrm>
          </p:grpSpPr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6D13C081-D7F5-134C-80A0-1958E5FF931F}"/>
                  </a:ext>
                </a:extLst>
              </p:cNvPr>
              <p:cNvSpPr/>
              <p:nvPr/>
            </p:nvSpPr>
            <p:spPr>
              <a:xfrm>
                <a:off x="1815866" y="4871700"/>
                <a:ext cx="722376" cy="568980"/>
              </a:xfrm>
              <a:prstGeom prst="rect">
                <a:avLst/>
              </a:prstGeom>
              <a:gradFill rotWithShape="1">
                <a:gsLst>
                  <a:gs pos="0">
                    <a:srgbClr val="4472C4">
                      <a:satMod val="103000"/>
                      <a:lumMod val="102000"/>
                      <a:tint val="94000"/>
                    </a:srgbClr>
                  </a:gs>
                  <a:gs pos="50000">
                    <a:srgbClr val="4472C4">
                      <a:satMod val="110000"/>
                      <a:lumMod val="100000"/>
                      <a:shade val="100000"/>
                    </a:srgbClr>
                  </a:gs>
                  <a:gs pos="100000">
                    <a:srgbClr val="4472C4">
                      <a:lumMod val="99000"/>
                      <a:satMod val="120000"/>
                      <a:shade val="78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F56818D0-7298-B244-9BE4-8F28E687F8B3}"/>
                  </a:ext>
                </a:extLst>
              </p:cNvPr>
              <p:cNvGrpSpPr/>
              <p:nvPr/>
            </p:nvGrpSpPr>
            <p:grpSpPr>
              <a:xfrm>
                <a:off x="1879874" y="4914882"/>
                <a:ext cx="594360" cy="482616"/>
                <a:chOff x="1892892" y="4910139"/>
                <a:chExt cx="594360" cy="482616"/>
              </a:xfrm>
            </p:grpSpPr>
            <p:sp>
              <p:nvSpPr>
                <p:cNvPr id="192" name="Rectangle 191">
                  <a:extLst>
                    <a:ext uri="{FF2B5EF4-FFF2-40B4-BE49-F238E27FC236}">
                      <a16:creationId xmlns:a16="http://schemas.microsoft.com/office/drawing/2014/main" id="{D5E310D2-32BB-404B-B2B9-0F7437537BFE}"/>
                    </a:ext>
                  </a:extLst>
                </p:cNvPr>
                <p:cNvSpPr/>
                <p:nvPr/>
              </p:nvSpPr>
              <p:spPr>
                <a:xfrm>
                  <a:off x="1892892" y="4910139"/>
                  <a:ext cx="594360" cy="101092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0-4</a:t>
                  </a:r>
                </a:p>
              </p:txBody>
            </p:sp>
            <p:sp>
              <p:nvSpPr>
                <p:cNvPr id="193" name="Rectangle 192">
                  <a:extLst>
                    <a:ext uri="{FF2B5EF4-FFF2-40B4-BE49-F238E27FC236}">
                      <a16:creationId xmlns:a16="http://schemas.microsoft.com/office/drawing/2014/main" id="{A9B06925-F5A4-014B-A962-F09401ED2245}"/>
                    </a:ext>
                  </a:extLst>
                </p:cNvPr>
                <p:cNvSpPr/>
                <p:nvPr/>
              </p:nvSpPr>
              <p:spPr>
                <a:xfrm>
                  <a:off x="1892892" y="5039258"/>
                  <a:ext cx="594360" cy="101092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5-6</a:t>
                  </a:r>
                </a:p>
              </p:txBody>
            </p:sp>
            <p:sp>
              <p:nvSpPr>
                <p:cNvPr id="194" name="Rectangle 193">
                  <a:extLst>
                    <a:ext uri="{FF2B5EF4-FFF2-40B4-BE49-F238E27FC236}">
                      <a16:creationId xmlns:a16="http://schemas.microsoft.com/office/drawing/2014/main" id="{377936D1-0A05-4F45-B07B-B002FC0695EE}"/>
                    </a:ext>
                  </a:extLst>
                </p:cNvPr>
                <p:cNvSpPr/>
                <p:nvPr/>
              </p:nvSpPr>
              <p:spPr>
                <a:xfrm>
                  <a:off x="1892892" y="5163566"/>
                  <a:ext cx="594360" cy="101092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7-10</a:t>
                  </a:r>
                </a:p>
              </p:txBody>
            </p:sp>
            <p:sp>
              <p:nvSpPr>
                <p:cNvPr id="195" name="Rectangle 194">
                  <a:extLst>
                    <a:ext uri="{FF2B5EF4-FFF2-40B4-BE49-F238E27FC236}">
                      <a16:creationId xmlns:a16="http://schemas.microsoft.com/office/drawing/2014/main" id="{5BD2FFDA-904C-E248-9C67-BACB73D22B05}"/>
                    </a:ext>
                  </a:extLst>
                </p:cNvPr>
                <p:cNvSpPr/>
                <p:nvPr/>
              </p:nvSpPr>
              <p:spPr>
                <a:xfrm>
                  <a:off x="1892892" y="5291663"/>
                  <a:ext cx="594360" cy="101092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1" i="0" u="none" strike="noStrike" kern="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11-17</a:t>
                  </a:r>
                </a:p>
              </p:txBody>
            </p:sp>
          </p:grpSp>
        </p:grp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D562BDF0-007E-034B-810C-1770A6B33906}"/>
                </a:ext>
              </a:extLst>
            </p:cNvPr>
            <p:cNvSpPr/>
            <p:nvPr/>
          </p:nvSpPr>
          <p:spPr>
            <a:xfrm>
              <a:off x="1683355" y="4660600"/>
              <a:ext cx="797910" cy="172647"/>
            </a:xfrm>
            <a:prstGeom prst="rect">
              <a:avLst/>
            </a:prstGeom>
            <a:gradFill rotWithShape="1">
              <a:gsLst>
                <a:gs pos="0">
                  <a:srgbClr val="4472C4">
                    <a:satMod val="103000"/>
                    <a:lumMod val="102000"/>
                    <a:tint val="94000"/>
                  </a:srgbClr>
                </a:gs>
                <a:gs pos="50000">
                  <a:srgbClr val="4472C4">
                    <a:satMod val="110000"/>
                    <a:lumMod val="100000"/>
                    <a:shade val="100000"/>
                  </a:srgbClr>
                </a:gs>
                <a:gs pos="100000">
                  <a:srgbClr val="4472C4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Thread 0</a:t>
              </a:r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764D7132-00F9-5646-974B-81FC2CA8EE8C}"/>
                </a:ext>
              </a:extLst>
            </p:cNvPr>
            <p:cNvSpPr/>
            <p:nvPr/>
          </p:nvSpPr>
          <p:spPr>
            <a:xfrm rot="16200000">
              <a:off x="1997478" y="4093067"/>
              <a:ext cx="169665" cy="806807"/>
            </a:xfrm>
            <a:prstGeom prst="rect">
              <a:avLst/>
            </a:prstGeom>
            <a:gradFill rotWithShape="1">
              <a:gsLst>
                <a:gs pos="0">
                  <a:srgbClr val="4472C4">
                    <a:satMod val="103000"/>
                    <a:lumMod val="102000"/>
                    <a:tint val="94000"/>
                  </a:srgbClr>
                </a:gs>
                <a:gs pos="50000">
                  <a:srgbClr val="4472C4">
                    <a:satMod val="110000"/>
                    <a:lumMod val="100000"/>
                    <a:shade val="100000"/>
                  </a:srgbClr>
                </a:gs>
                <a:gs pos="100000">
                  <a:srgbClr val="4472C4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883A16DC-DC24-8E45-894D-2CB173F0F58F}"/>
                </a:ext>
              </a:extLst>
            </p:cNvPr>
            <p:cNvGrpSpPr/>
            <p:nvPr/>
          </p:nvGrpSpPr>
          <p:grpSpPr>
            <a:xfrm>
              <a:off x="1781372" y="4430439"/>
              <a:ext cx="624736" cy="133898"/>
              <a:chOff x="3852605" y="3093817"/>
              <a:chExt cx="1246165" cy="217999"/>
            </a:xfrm>
            <a:solidFill>
              <a:sysClr val="window" lastClr="FFFFFF"/>
            </a:solidFill>
          </p:grpSpPr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69870F19-A7FC-E946-B3DD-35B3A64D3F98}"/>
                  </a:ext>
                </a:extLst>
              </p:cNvPr>
              <p:cNvSpPr/>
              <p:nvPr/>
            </p:nvSpPr>
            <p:spPr>
              <a:xfrm rot="16200000">
                <a:off x="3856891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DB2C8ECA-A23F-B849-9E6A-9879FFD72926}"/>
                  </a:ext>
                </a:extLst>
              </p:cNvPr>
              <p:cNvSpPr/>
              <p:nvPr/>
            </p:nvSpPr>
            <p:spPr>
              <a:xfrm rot="16200000">
                <a:off x="4196757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71CAD394-9CA8-CF49-AC1D-BCAF9655215E}"/>
                  </a:ext>
                </a:extLst>
              </p:cNvPr>
              <p:cNvSpPr/>
              <p:nvPr/>
            </p:nvSpPr>
            <p:spPr>
              <a:xfrm rot="16200000">
                <a:off x="4536625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1DBE6F5F-364C-1740-B2E5-9C443386B0F5}"/>
                  </a:ext>
                </a:extLst>
              </p:cNvPr>
              <p:cNvSpPr/>
              <p:nvPr/>
            </p:nvSpPr>
            <p:spPr>
              <a:xfrm rot="16200000">
                <a:off x="4876485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A35D69B4-BA63-B843-BB2F-4A7FBC0D2AB7}"/>
              </a:ext>
            </a:extLst>
          </p:cNvPr>
          <p:cNvGrpSpPr/>
          <p:nvPr/>
        </p:nvGrpSpPr>
        <p:grpSpPr>
          <a:xfrm>
            <a:off x="8058890" y="4871122"/>
            <a:ext cx="806807" cy="1015738"/>
            <a:chOff x="2866583" y="4404602"/>
            <a:chExt cx="806807" cy="1015738"/>
          </a:xfrm>
        </p:grpSpPr>
        <p:cxnSp>
          <p:nvCxnSpPr>
            <p:cNvPr id="197" name="Straight Arrow Connector 196">
              <a:extLst>
                <a:ext uri="{FF2B5EF4-FFF2-40B4-BE49-F238E27FC236}">
                  <a16:creationId xmlns:a16="http://schemas.microsoft.com/office/drawing/2014/main" id="{2706A98B-AC25-A248-8058-004AECF4C772}"/>
                </a:ext>
              </a:extLst>
            </p:cNvPr>
            <p:cNvCxnSpPr>
              <a:cxnSpLocks/>
              <a:stCxn id="201" idx="1"/>
              <a:endCxn id="198" idx="0"/>
            </p:cNvCxnSpPr>
            <p:nvPr/>
          </p:nvCxnSpPr>
          <p:spPr>
            <a:xfrm flipH="1">
              <a:off x="3269986" y="4574267"/>
              <a:ext cx="1" cy="297433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FBB748E8-7C4A-444A-AE1F-F4BC66BF43A3}"/>
                </a:ext>
              </a:extLst>
            </p:cNvPr>
            <p:cNvSpPr/>
            <p:nvPr/>
          </p:nvSpPr>
          <p:spPr>
            <a:xfrm>
              <a:off x="2908798" y="4871700"/>
              <a:ext cx="722376" cy="548640"/>
            </a:xfrm>
            <a:prstGeom prst="rect">
              <a:avLst/>
            </a:prstGeom>
            <a:gradFill rotWithShape="1">
              <a:gsLst>
                <a:gs pos="0">
                  <a:srgbClr val="ED7D31">
                    <a:satMod val="103000"/>
                    <a:lumMod val="102000"/>
                    <a:tint val="94000"/>
                  </a:srgbClr>
                </a:gs>
                <a:gs pos="50000">
                  <a:srgbClr val="ED7D31">
                    <a:satMod val="110000"/>
                    <a:lumMod val="100000"/>
                    <a:shade val="100000"/>
                  </a:srgbClr>
                </a:gs>
                <a:gs pos="100000">
                  <a:srgbClr val="ED7D31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0CBC10D7-9167-3C4A-8C62-B5B8AE87E8FC}"/>
                </a:ext>
              </a:extLst>
            </p:cNvPr>
            <p:cNvGrpSpPr/>
            <p:nvPr/>
          </p:nvGrpSpPr>
          <p:grpSpPr>
            <a:xfrm>
              <a:off x="2976008" y="4910139"/>
              <a:ext cx="576707" cy="482616"/>
              <a:chOff x="2981117" y="4910139"/>
              <a:chExt cx="576707" cy="482616"/>
            </a:xfrm>
          </p:grpSpPr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D1E9145B-4CFA-6C4E-9305-408CA6F6FA73}"/>
                  </a:ext>
                </a:extLst>
              </p:cNvPr>
              <p:cNvSpPr/>
              <p:nvPr/>
            </p:nvSpPr>
            <p:spPr>
              <a:xfrm>
                <a:off x="2981117" y="5035404"/>
                <a:ext cx="576707" cy="101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21</a:t>
                </a:r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D73E4025-EFDE-864A-B02E-8EF47FC26217}"/>
                  </a:ext>
                </a:extLst>
              </p:cNvPr>
              <p:cNvSpPr/>
              <p:nvPr/>
            </p:nvSpPr>
            <p:spPr>
              <a:xfrm>
                <a:off x="2981117" y="5159713"/>
                <a:ext cx="576707" cy="101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22-30</a:t>
                </a:r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193DBCA1-8039-C041-A35E-D482858FC2BC}"/>
                  </a:ext>
                </a:extLst>
              </p:cNvPr>
              <p:cNvSpPr/>
              <p:nvPr/>
            </p:nvSpPr>
            <p:spPr>
              <a:xfrm>
                <a:off x="2981117" y="4910139"/>
                <a:ext cx="576707" cy="101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18-20</a:t>
                </a:r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24CE0FAB-CBA3-C945-A1C1-8CD8C8C532B7}"/>
                  </a:ext>
                </a:extLst>
              </p:cNvPr>
              <p:cNvSpPr/>
              <p:nvPr/>
            </p:nvSpPr>
            <p:spPr>
              <a:xfrm>
                <a:off x="2981117" y="5291663"/>
                <a:ext cx="576707" cy="101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31-40</a:t>
                </a:r>
              </a:p>
            </p:txBody>
          </p:sp>
        </p:grp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81FC5025-9EE5-B64D-92E2-42464EEAE172}"/>
                </a:ext>
              </a:extLst>
            </p:cNvPr>
            <p:cNvSpPr/>
            <p:nvPr/>
          </p:nvSpPr>
          <p:spPr>
            <a:xfrm>
              <a:off x="2871031" y="4660601"/>
              <a:ext cx="797910" cy="157050"/>
            </a:xfrm>
            <a:prstGeom prst="rect">
              <a:avLst/>
            </a:prstGeom>
            <a:gradFill rotWithShape="1">
              <a:gsLst>
                <a:gs pos="0">
                  <a:srgbClr val="ED7D31">
                    <a:satMod val="103000"/>
                    <a:lumMod val="102000"/>
                    <a:tint val="94000"/>
                  </a:srgbClr>
                </a:gs>
                <a:gs pos="50000">
                  <a:srgbClr val="ED7D31">
                    <a:satMod val="110000"/>
                    <a:lumMod val="100000"/>
                    <a:shade val="100000"/>
                  </a:srgbClr>
                </a:gs>
                <a:gs pos="100000">
                  <a:srgbClr val="ED7D31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Thread 1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96F00C10-DD5D-7047-AA18-FD34D69E3BF8}"/>
                </a:ext>
              </a:extLst>
            </p:cNvPr>
            <p:cNvSpPr/>
            <p:nvPr/>
          </p:nvSpPr>
          <p:spPr>
            <a:xfrm rot="16200000">
              <a:off x="3185154" y="4086031"/>
              <a:ext cx="169665" cy="806807"/>
            </a:xfrm>
            <a:prstGeom prst="rect">
              <a:avLst/>
            </a:prstGeom>
            <a:gradFill rotWithShape="1">
              <a:gsLst>
                <a:gs pos="0">
                  <a:srgbClr val="ED7D31">
                    <a:satMod val="103000"/>
                    <a:lumMod val="102000"/>
                    <a:tint val="94000"/>
                  </a:srgbClr>
                </a:gs>
                <a:gs pos="50000">
                  <a:srgbClr val="ED7D31">
                    <a:satMod val="110000"/>
                    <a:lumMod val="100000"/>
                    <a:shade val="100000"/>
                  </a:srgbClr>
                </a:gs>
                <a:gs pos="100000">
                  <a:srgbClr val="ED7D31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9FC46A66-AFE2-5044-9A45-8C44AF0D77D1}"/>
                </a:ext>
              </a:extLst>
            </p:cNvPr>
            <p:cNvGrpSpPr/>
            <p:nvPr/>
          </p:nvGrpSpPr>
          <p:grpSpPr>
            <a:xfrm>
              <a:off x="2957618" y="4423404"/>
              <a:ext cx="624736" cy="133898"/>
              <a:chOff x="3852605" y="3093817"/>
              <a:chExt cx="1246165" cy="217999"/>
            </a:xfrm>
            <a:solidFill>
              <a:sysClr val="window" lastClr="FFFFFF"/>
            </a:solidFill>
          </p:grpSpPr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ECFDC1FC-5BA5-5241-AE29-2131F421A1D7}"/>
                  </a:ext>
                </a:extLst>
              </p:cNvPr>
              <p:cNvSpPr/>
              <p:nvPr/>
            </p:nvSpPr>
            <p:spPr>
              <a:xfrm rot="16200000">
                <a:off x="3856891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6160A4A0-F75A-C94A-8B67-816D04B21083}"/>
                  </a:ext>
                </a:extLst>
              </p:cNvPr>
              <p:cNvSpPr/>
              <p:nvPr/>
            </p:nvSpPr>
            <p:spPr>
              <a:xfrm rot="16200000">
                <a:off x="4196757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A89E0A73-D12C-4D47-A364-151200FF6625}"/>
                  </a:ext>
                </a:extLst>
              </p:cNvPr>
              <p:cNvSpPr/>
              <p:nvPr/>
            </p:nvSpPr>
            <p:spPr>
              <a:xfrm rot="16200000">
                <a:off x="4536625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C181CA01-1CA2-C148-8932-554F4265B6D7}"/>
                  </a:ext>
                </a:extLst>
              </p:cNvPr>
              <p:cNvSpPr/>
              <p:nvPr/>
            </p:nvSpPr>
            <p:spPr>
              <a:xfrm rot="16200000">
                <a:off x="4876485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8D67A667-24C6-5740-9D99-FA16DE934FBC}"/>
              </a:ext>
            </a:extLst>
          </p:cNvPr>
          <p:cNvGrpSpPr/>
          <p:nvPr/>
        </p:nvGrpSpPr>
        <p:grpSpPr>
          <a:xfrm>
            <a:off x="9377580" y="4871122"/>
            <a:ext cx="806807" cy="1014888"/>
            <a:chOff x="3952378" y="4405452"/>
            <a:chExt cx="806807" cy="1014888"/>
          </a:xfrm>
        </p:grpSpPr>
        <p:cxnSp>
          <p:nvCxnSpPr>
            <p:cNvPr id="212" name="Straight Arrow Connector 211">
              <a:extLst>
                <a:ext uri="{FF2B5EF4-FFF2-40B4-BE49-F238E27FC236}">
                  <a16:creationId xmlns:a16="http://schemas.microsoft.com/office/drawing/2014/main" id="{425BA74F-6F78-A945-B142-48FCCAA39F09}"/>
                </a:ext>
              </a:extLst>
            </p:cNvPr>
            <p:cNvCxnSpPr>
              <a:cxnSpLocks/>
              <a:stCxn id="215" idx="1"/>
              <a:endCxn id="221" idx="0"/>
            </p:cNvCxnSpPr>
            <p:nvPr/>
          </p:nvCxnSpPr>
          <p:spPr>
            <a:xfrm flipH="1">
              <a:off x="4355781" y="4575117"/>
              <a:ext cx="1" cy="296583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grpSp>
          <p:nvGrpSpPr>
            <p:cNvPr id="213" name="Group 212">
              <a:extLst>
                <a:ext uri="{FF2B5EF4-FFF2-40B4-BE49-F238E27FC236}">
                  <a16:creationId xmlns:a16="http://schemas.microsoft.com/office/drawing/2014/main" id="{35F20862-63CE-9F4A-B7D9-5EDF3CD4EA0A}"/>
                </a:ext>
              </a:extLst>
            </p:cNvPr>
            <p:cNvGrpSpPr/>
            <p:nvPr/>
          </p:nvGrpSpPr>
          <p:grpSpPr>
            <a:xfrm>
              <a:off x="3994593" y="4871700"/>
              <a:ext cx="722376" cy="548640"/>
              <a:chOff x="3990481" y="4871700"/>
              <a:chExt cx="722376" cy="548640"/>
            </a:xfrm>
          </p:grpSpPr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46AB9B5D-EFC1-A248-9997-02DD86612996}"/>
                  </a:ext>
                </a:extLst>
              </p:cNvPr>
              <p:cNvSpPr/>
              <p:nvPr/>
            </p:nvSpPr>
            <p:spPr>
              <a:xfrm>
                <a:off x="3990481" y="4871700"/>
                <a:ext cx="722376" cy="548640"/>
              </a:xfrm>
              <a:prstGeom prst="rect">
                <a:avLst/>
              </a:prstGeom>
              <a:gradFill rotWithShape="1">
                <a:gsLst>
                  <a:gs pos="0">
                    <a:srgbClr val="A5A5A5">
                      <a:satMod val="103000"/>
                      <a:lumMod val="102000"/>
                      <a:tint val="94000"/>
                    </a:srgbClr>
                  </a:gs>
                  <a:gs pos="50000">
                    <a:srgbClr val="A5A5A5">
                      <a:satMod val="110000"/>
                      <a:lumMod val="100000"/>
                      <a:shade val="100000"/>
                    </a:srgbClr>
                  </a:gs>
                  <a:gs pos="100000">
                    <a:srgbClr val="A5A5A5">
                      <a:lumMod val="99000"/>
                      <a:satMod val="120000"/>
                      <a:shade val="78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C9214D54-A531-3541-828B-3706CAFADCC2}"/>
                  </a:ext>
                </a:extLst>
              </p:cNvPr>
              <p:cNvSpPr/>
              <p:nvPr/>
            </p:nvSpPr>
            <p:spPr>
              <a:xfrm>
                <a:off x="4064158" y="4904712"/>
                <a:ext cx="576707" cy="101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41-50</a:t>
                </a:r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D5D65AA3-8B7E-254F-A3C4-ECF8AC0B15C4}"/>
                  </a:ext>
                </a:extLst>
              </p:cNvPr>
              <p:cNvSpPr/>
              <p:nvPr/>
            </p:nvSpPr>
            <p:spPr>
              <a:xfrm>
                <a:off x="4064158" y="5031887"/>
                <a:ext cx="576707" cy="101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51-60</a:t>
                </a:r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3F048E6F-D4B3-B041-B863-E534A1E6494F}"/>
                  </a:ext>
                </a:extLst>
              </p:cNvPr>
              <p:cNvSpPr/>
              <p:nvPr/>
            </p:nvSpPr>
            <p:spPr>
              <a:xfrm>
                <a:off x="4062473" y="5159062"/>
                <a:ext cx="576707" cy="101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61-63</a:t>
                </a:r>
              </a:p>
            </p:txBody>
          </p:sp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B1B0AA6A-2D40-1745-988D-10800259016D}"/>
                  </a:ext>
                </a:extLst>
              </p:cNvPr>
              <p:cNvSpPr/>
              <p:nvPr/>
            </p:nvSpPr>
            <p:spPr>
              <a:xfrm>
                <a:off x="4062473" y="5286236"/>
                <a:ext cx="576707" cy="101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64-65</a:t>
                </a:r>
              </a:p>
            </p:txBody>
          </p:sp>
        </p:grp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67BF98FD-7D6A-A741-9508-3F591AD93D62}"/>
                </a:ext>
              </a:extLst>
            </p:cNvPr>
            <p:cNvSpPr/>
            <p:nvPr/>
          </p:nvSpPr>
          <p:spPr>
            <a:xfrm>
              <a:off x="3956826" y="4660601"/>
              <a:ext cx="797910" cy="157050"/>
            </a:xfrm>
            <a:prstGeom prst="rect">
              <a:avLst/>
            </a:prstGeom>
            <a:gradFill rotWithShape="1">
              <a:gsLst>
                <a:gs pos="0">
                  <a:srgbClr val="A5A5A5">
                    <a:satMod val="103000"/>
                    <a:lumMod val="102000"/>
                    <a:tint val="94000"/>
                  </a:srgbClr>
                </a:gs>
                <a:gs pos="50000">
                  <a:srgbClr val="A5A5A5">
                    <a:satMod val="110000"/>
                    <a:lumMod val="100000"/>
                    <a:shade val="100000"/>
                  </a:srgbClr>
                </a:gs>
                <a:gs pos="100000">
                  <a:srgbClr val="A5A5A5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Thread 2</a:t>
              </a:r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84E62FA5-D677-C541-8692-058654D12EBE}"/>
                </a:ext>
              </a:extLst>
            </p:cNvPr>
            <p:cNvSpPr/>
            <p:nvPr/>
          </p:nvSpPr>
          <p:spPr>
            <a:xfrm rot="16200000">
              <a:off x="4270949" y="4086881"/>
              <a:ext cx="169665" cy="806807"/>
            </a:xfrm>
            <a:prstGeom prst="rect">
              <a:avLst/>
            </a:prstGeom>
            <a:gradFill rotWithShape="1">
              <a:gsLst>
                <a:gs pos="0">
                  <a:srgbClr val="A5A5A5">
                    <a:satMod val="103000"/>
                    <a:lumMod val="102000"/>
                    <a:tint val="94000"/>
                  </a:srgbClr>
                </a:gs>
                <a:gs pos="50000">
                  <a:srgbClr val="A5A5A5">
                    <a:satMod val="110000"/>
                    <a:lumMod val="100000"/>
                    <a:shade val="100000"/>
                  </a:srgbClr>
                </a:gs>
                <a:gs pos="100000">
                  <a:srgbClr val="A5A5A5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60EA1161-F1BF-C44E-9FAE-B4915857636C}"/>
                </a:ext>
              </a:extLst>
            </p:cNvPr>
            <p:cNvGrpSpPr/>
            <p:nvPr/>
          </p:nvGrpSpPr>
          <p:grpSpPr>
            <a:xfrm>
              <a:off x="4043412" y="4424253"/>
              <a:ext cx="624737" cy="133898"/>
              <a:chOff x="3852603" y="3093817"/>
              <a:chExt cx="1246167" cy="217999"/>
            </a:xfrm>
            <a:solidFill>
              <a:sysClr val="window" lastClr="FFFFFF"/>
            </a:solidFill>
          </p:grpSpPr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F3B4B892-AF23-4147-A680-814237366A30}"/>
                  </a:ext>
                </a:extLst>
              </p:cNvPr>
              <p:cNvSpPr/>
              <p:nvPr/>
            </p:nvSpPr>
            <p:spPr>
              <a:xfrm rot="16200000">
                <a:off x="3856889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83F1E2F6-0645-C244-95D7-2EC1F7AA1289}"/>
                  </a:ext>
                </a:extLst>
              </p:cNvPr>
              <p:cNvSpPr/>
              <p:nvPr/>
            </p:nvSpPr>
            <p:spPr>
              <a:xfrm rot="16200000">
                <a:off x="4196754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516062B4-524E-6E47-9522-469059D8202D}"/>
                  </a:ext>
                </a:extLst>
              </p:cNvPr>
              <p:cNvSpPr/>
              <p:nvPr/>
            </p:nvSpPr>
            <p:spPr>
              <a:xfrm rot="16200000">
                <a:off x="4536619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55D04DB3-C4FA-024A-BE2E-D10B93367CE7}"/>
                  </a:ext>
                </a:extLst>
              </p:cNvPr>
              <p:cNvSpPr/>
              <p:nvPr/>
            </p:nvSpPr>
            <p:spPr>
              <a:xfrm rot="16200000">
                <a:off x="4876485" y="3089531"/>
                <a:ext cx="217999" cy="226571"/>
              </a:xfrm>
              <a:prstGeom prst="rect">
                <a:avLst/>
              </a:prstGeom>
              <a:grp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76A48B73-6505-A04E-ABD1-CA3D0005CA19}"/>
              </a:ext>
            </a:extLst>
          </p:cNvPr>
          <p:cNvGrpSpPr/>
          <p:nvPr/>
        </p:nvGrpSpPr>
        <p:grpSpPr>
          <a:xfrm>
            <a:off x="10696271" y="4871122"/>
            <a:ext cx="806807" cy="1009727"/>
            <a:chOff x="5039470" y="4410613"/>
            <a:chExt cx="806807" cy="1009727"/>
          </a:xfrm>
        </p:grpSpPr>
        <p:cxnSp>
          <p:nvCxnSpPr>
            <p:cNvPr id="227" name="Straight Arrow Connector 226">
              <a:extLst>
                <a:ext uri="{FF2B5EF4-FFF2-40B4-BE49-F238E27FC236}">
                  <a16:creationId xmlns:a16="http://schemas.microsoft.com/office/drawing/2014/main" id="{40133B65-4A5F-C948-B5AB-0B71979F0EF4}"/>
                </a:ext>
              </a:extLst>
            </p:cNvPr>
            <p:cNvCxnSpPr>
              <a:cxnSpLocks/>
              <a:stCxn id="231" idx="1"/>
              <a:endCxn id="236" idx="0"/>
            </p:cNvCxnSpPr>
            <p:nvPr/>
          </p:nvCxnSpPr>
          <p:spPr>
            <a:xfrm flipH="1">
              <a:off x="5432104" y="4580278"/>
              <a:ext cx="10770" cy="291422"/>
            </a:xfrm>
            <a:prstGeom prst="straightConnector1">
              <a:avLst/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4F9C3A7C-F727-B24E-9F93-206C3225DC85}"/>
                </a:ext>
              </a:extLst>
            </p:cNvPr>
            <p:cNvGrpSpPr/>
            <p:nvPr/>
          </p:nvGrpSpPr>
          <p:grpSpPr>
            <a:xfrm>
              <a:off x="5070916" y="4871700"/>
              <a:ext cx="722376" cy="548640"/>
              <a:chOff x="5077788" y="4871700"/>
              <a:chExt cx="722376" cy="548640"/>
            </a:xfrm>
          </p:grpSpPr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58350C9C-75A9-AB4E-BCC3-AB0680A2B518}"/>
                  </a:ext>
                </a:extLst>
              </p:cNvPr>
              <p:cNvSpPr/>
              <p:nvPr/>
            </p:nvSpPr>
            <p:spPr>
              <a:xfrm>
                <a:off x="5077788" y="4871700"/>
                <a:ext cx="722376" cy="548640"/>
              </a:xfrm>
              <a:prstGeom prst="rect">
                <a:avLst/>
              </a:prstGeom>
              <a:gradFill rotWithShape="1">
                <a:gsLst>
                  <a:gs pos="0">
                    <a:srgbClr val="70AD47">
                      <a:satMod val="103000"/>
                      <a:lumMod val="102000"/>
                      <a:tint val="94000"/>
                    </a:srgbClr>
                  </a:gs>
                  <a:gs pos="50000">
                    <a:srgbClr val="70AD47">
                      <a:satMod val="110000"/>
                      <a:lumMod val="100000"/>
                      <a:shade val="100000"/>
                    </a:srgbClr>
                  </a:gs>
                  <a:gs pos="100000">
                    <a:srgbClr val="70AD47">
                      <a:lumMod val="99000"/>
                      <a:satMod val="120000"/>
                      <a:shade val="78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37" name="Group 236">
                <a:extLst>
                  <a:ext uri="{FF2B5EF4-FFF2-40B4-BE49-F238E27FC236}">
                    <a16:creationId xmlns:a16="http://schemas.microsoft.com/office/drawing/2014/main" id="{97E7E57C-0983-2247-9CDA-C65532D922FF}"/>
                  </a:ext>
                </a:extLst>
              </p:cNvPr>
              <p:cNvGrpSpPr/>
              <p:nvPr/>
            </p:nvGrpSpPr>
            <p:grpSpPr>
              <a:xfrm>
                <a:off x="5150623" y="4904712"/>
                <a:ext cx="576707" cy="355442"/>
                <a:chOff x="5155787" y="4904712"/>
                <a:chExt cx="576707" cy="355442"/>
              </a:xfrm>
            </p:grpSpPr>
            <p:sp>
              <p:nvSpPr>
                <p:cNvPr id="238" name="Rectangle 237">
                  <a:extLst>
                    <a:ext uri="{FF2B5EF4-FFF2-40B4-BE49-F238E27FC236}">
                      <a16:creationId xmlns:a16="http://schemas.microsoft.com/office/drawing/2014/main" id="{927E58C9-E576-5D45-B8A7-DAB4388AD20D}"/>
                    </a:ext>
                  </a:extLst>
                </p:cNvPr>
                <p:cNvSpPr/>
                <p:nvPr/>
              </p:nvSpPr>
              <p:spPr>
                <a:xfrm>
                  <a:off x="5155787" y="4904712"/>
                  <a:ext cx="576707" cy="101092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66-68</a:t>
                  </a:r>
                </a:p>
              </p:txBody>
            </p:sp>
            <p:sp>
              <p:nvSpPr>
                <p:cNvPr id="239" name="Rectangle 238">
                  <a:extLst>
                    <a:ext uri="{FF2B5EF4-FFF2-40B4-BE49-F238E27FC236}">
                      <a16:creationId xmlns:a16="http://schemas.microsoft.com/office/drawing/2014/main" id="{A779F8A1-3C2F-0C4D-BB86-834A800AD0A1}"/>
                    </a:ext>
                  </a:extLst>
                </p:cNvPr>
                <p:cNvSpPr/>
                <p:nvPr/>
              </p:nvSpPr>
              <p:spPr>
                <a:xfrm>
                  <a:off x="5155787" y="5033349"/>
                  <a:ext cx="576707" cy="101092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69-71</a:t>
                  </a:r>
                </a:p>
              </p:txBody>
            </p:sp>
            <p:sp>
              <p:nvSpPr>
                <p:cNvPr id="240" name="Rectangle 239">
                  <a:extLst>
                    <a:ext uri="{FF2B5EF4-FFF2-40B4-BE49-F238E27FC236}">
                      <a16:creationId xmlns:a16="http://schemas.microsoft.com/office/drawing/2014/main" id="{74566ACB-78E6-3A4B-BED7-92D447B426EA}"/>
                    </a:ext>
                  </a:extLst>
                </p:cNvPr>
                <p:cNvSpPr/>
                <p:nvPr/>
              </p:nvSpPr>
              <p:spPr>
                <a:xfrm>
                  <a:off x="5155787" y="5159062"/>
                  <a:ext cx="576707" cy="101092"/>
                </a:xfrm>
                <a:prstGeom prst="rect">
                  <a:avLst/>
                </a:prstGeom>
                <a:solidFill>
                  <a:sysClr val="window" lastClr="FFFFFF"/>
                </a:solidFill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+mn-cs"/>
                    </a:rPr>
                    <a:t>72-80</a:t>
                  </a:r>
                </a:p>
              </p:txBody>
            </p:sp>
          </p:grpSp>
        </p:grpSp>
        <p:sp>
          <p:nvSpPr>
            <p:cNvPr id="229" name="Rectangle 228">
              <a:extLst>
                <a:ext uri="{FF2B5EF4-FFF2-40B4-BE49-F238E27FC236}">
                  <a16:creationId xmlns:a16="http://schemas.microsoft.com/office/drawing/2014/main" id="{CA2076D6-E0EB-1B46-B0FA-2A42BE50E314}"/>
                </a:ext>
              </a:extLst>
            </p:cNvPr>
            <p:cNvSpPr/>
            <p:nvPr/>
          </p:nvSpPr>
          <p:spPr>
            <a:xfrm>
              <a:off x="5043918" y="4660601"/>
              <a:ext cx="797910" cy="157050"/>
            </a:xfrm>
            <a:prstGeom prst="rect">
              <a:avLst/>
            </a:prstGeom>
            <a:gradFill rotWithShape="1">
              <a:gsLst>
                <a:gs pos="0">
                  <a:srgbClr val="70AD47">
                    <a:satMod val="103000"/>
                    <a:lumMod val="102000"/>
                    <a:tint val="94000"/>
                  </a:srgbClr>
                </a:gs>
                <a:gs pos="50000">
                  <a:srgbClr val="70AD47">
                    <a:satMod val="110000"/>
                    <a:lumMod val="100000"/>
                    <a:shade val="100000"/>
                  </a:srgbClr>
                </a:gs>
                <a:gs pos="100000">
                  <a:srgbClr val="70AD47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Thread 3</a:t>
              </a:r>
            </a:p>
          </p:txBody>
        </p:sp>
        <p:grpSp>
          <p:nvGrpSpPr>
            <p:cNvPr id="230" name="Group 229">
              <a:extLst>
                <a:ext uri="{FF2B5EF4-FFF2-40B4-BE49-F238E27FC236}">
                  <a16:creationId xmlns:a16="http://schemas.microsoft.com/office/drawing/2014/main" id="{B34A1047-24AA-6F47-B946-3AD24E785A9B}"/>
                </a:ext>
              </a:extLst>
            </p:cNvPr>
            <p:cNvGrpSpPr/>
            <p:nvPr/>
          </p:nvGrpSpPr>
          <p:grpSpPr>
            <a:xfrm>
              <a:off x="5039470" y="4410613"/>
              <a:ext cx="806807" cy="169665"/>
              <a:chOff x="5032321" y="4410613"/>
              <a:chExt cx="806807" cy="169665"/>
            </a:xfrm>
          </p:grpSpPr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C72DE542-5B1F-1F49-8AA9-FD788E54A1DD}"/>
                  </a:ext>
                </a:extLst>
              </p:cNvPr>
              <p:cNvSpPr/>
              <p:nvPr/>
            </p:nvSpPr>
            <p:spPr>
              <a:xfrm rot="16200000">
                <a:off x="5350892" y="4092042"/>
                <a:ext cx="169665" cy="806807"/>
              </a:xfrm>
              <a:prstGeom prst="rect">
                <a:avLst/>
              </a:prstGeom>
              <a:gradFill rotWithShape="1">
                <a:gsLst>
                  <a:gs pos="0">
                    <a:srgbClr val="70AD47">
                      <a:satMod val="103000"/>
                      <a:lumMod val="102000"/>
                      <a:tint val="94000"/>
                    </a:srgbClr>
                  </a:gs>
                  <a:gs pos="50000">
                    <a:srgbClr val="70AD47">
                      <a:satMod val="110000"/>
                      <a:lumMod val="100000"/>
                      <a:shade val="100000"/>
                    </a:srgbClr>
                  </a:gs>
                  <a:gs pos="100000">
                    <a:srgbClr val="70AD47">
                      <a:lumMod val="99000"/>
                      <a:satMod val="120000"/>
                      <a:shade val="78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2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grpSp>
            <p:nvGrpSpPr>
              <p:cNvPr id="232" name="Group 231">
                <a:extLst>
                  <a:ext uri="{FF2B5EF4-FFF2-40B4-BE49-F238E27FC236}">
                    <a16:creationId xmlns:a16="http://schemas.microsoft.com/office/drawing/2014/main" id="{6C4FB392-8A94-B647-9215-30E1E4F883B0}"/>
                  </a:ext>
                </a:extLst>
              </p:cNvPr>
              <p:cNvGrpSpPr/>
              <p:nvPr/>
            </p:nvGrpSpPr>
            <p:grpSpPr>
              <a:xfrm>
                <a:off x="5199650" y="4430258"/>
                <a:ext cx="454353" cy="133898"/>
                <a:chOff x="10398207" y="3093817"/>
                <a:chExt cx="906301" cy="217999"/>
              </a:xfrm>
              <a:solidFill>
                <a:sysClr val="window" lastClr="FFFFFF"/>
              </a:solidFill>
            </p:grpSpPr>
            <p:sp>
              <p:nvSpPr>
                <p:cNvPr id="233" name="Rectangle 232">
                  <a:extLst>
                    <a:ext uri="{FF2B5EF4-FFF2-40B4-BE49-F238E27FC236}">
                      <a16:creationId xmlns:a16="http://schemas.microsoft.com/office/drawing/2014/main" id="{81111FB2-356B-7241-8C2C-F7928CF8F822}"/>
                    </a:ext>
                  </a:extLst>
                </p:cNvPr>
                <p:cNvSpPr/>
                <p:nvPr/>
              </p:nvSpPr>
              <p:spPr>
                <a:xfrm rot="16200000">
                  <a:off x="10402493" y="3089531"/>
                  <a:ext cx="217999" cy="226571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1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4" name="Rectangle 233">
                  <a:extLst>
                    <a:ext uri="{FF2B5EF4-FFF2-40B4-BE49-F238E27FC236}">
                      <a16:creationId xmlns:a16="http://schemas.microsoft.com/office/drawing/2014/main" id="{62FA19F8-A9D4-AB45-80D3-4B59CF0A4EAB}"/>
                    </a:ext>
                  </a:extLst>
                </p:cNvPr>
                <p:cNvSpPr/>
                <p:nvPr/>
              </p:nvSpPr>
              <p:spPr>
                <a:xfrm rot="16200000">
                  <a:off x="10742358" y="3089531"/>
                  <a:ext cx="217999" cy="226571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1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235" name="Rectangle 234">
                  <a:extLst>
                    <a:ext uri="{FF2B5EF4-FFF2-40B4-BE49-F238E27FC236}">
                      <a16:creationId xmlns:a16="http://schemas.microsoft.com/office/drawing/2014/main" id="{40848C74-EE56-0545-A205-512BC3AFCA46}"/>
                    </a:ext>
                  </a:extLst>
                </p:cNvPr>
                <p:cNvSpPr/>
                <p:nvPr/>
              </p:nvSpPr>
              <p:spPr>
                <a:xfrm rot="16200000">
                  <a:off x="11082223" y="3089531"/>
                  <a:ext cx="217999" cy="226571"/>
                </a:xfrm>
                <a:prstGeom prst="rect">
                  <a:avLst/>
                </a:prstGeom>
                <a:grpFill/>
                <a:ln w="127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200" b="1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241" name="TextBox 240">
            <a:extLst>
              <a:ext uri="{FF2B5EF4-FFF2-40B4-BE49-F238E27FC236}">
                <a16:creationId xmlns:a16="http://schemas.microsoft.com/office/drawing/2014/main" id="{FE78B870-B557-E840-9FED-F22BEA500A26}"/>
              </a:ext>
            </a:extLst>
          </p:cNvPr>
          <p:cNvSpPr txBox="1"/>
          <p:nvPr/>
        </p:nvSpPr>
        <p:spPr>
          <a:xfrm>
            <a:off x="5872302" y="3589220"/>
            <a:ext cx="6406906" cy="824841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200" b="1"/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④ … and stores the result of load balancing in a hash map</a:t>
            </a:r>
          </a:p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      - Hash-key = “</a:t>
            </a:r>
            <a:r>
              <a:rPr kumimoji="0" lang="en-US" sz="170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src_loc</a:t>
            </a:r>
            <a: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:# of chunks: </a:t>
            </a:r>
            <a:r>
              <a:rPr kumimoji="0" lang="en-US" sz="170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usr_ptr</a:t>
            </a:r>
            <a: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sz="170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addr</a:t>
            </a:r>
            <a: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”,  </a:t>
            </a:r>
            <a:br>
              <a:rPr lang="en-US" sz="1700" kern="0" dirty="0">
                <a:solidFill>
                  <a:prstClr val="black"/>
                </a:solidFill>
              </a:rPr>
            </a:br>
            <a:r>
              <a:rPr lang="en-US" sz="1700" kern="0" dirty="0">
                <a:solidFill>
                  <a:prstClr val="black"/>
                </a:solidFill>
              </a:rPr>
              <a:t>          </a:t>
            </a:r>
            <a: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e.g., Hash (a.cpp:163:80:user_ptr)= 1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6B5C565B-547A-DB44-97A4-0602F6F78477}"/>
              </a:ext>
            </a:extLst>
          </p:cNvPr>
          <p:cNvSpPr txBox="1"/>
          <p:nvPr/>
        </p:nvSpPr>
        <p:spPr>
          <a:xfrm>
            <a:off x="2238575" y="5838498"/>
            <a:ext cx="9953425" cy="61555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200" b="1"/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		⑤ The next invocation retrieves the load balancing result  from the hash map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		       - If the variables in the hash key don’t change -&gt; Reuse the same subspaces repeatedly</a:t>
            </a: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F0A409BD-0B0C-E646-B49C-87D70070252C}"/>
              </a:ext>
            </a:extLst>
          </p:cNvPr>
          <p:cNvSpPr/>
          <p:nvPr/>
        </p:nvSpPr>
        <p:spPr>
          <a:xfrm>
            <a:off x="514155" y="1549821"/>
            <a:ext cx="921252" cy="183295"/>
          </a:xfrm>
          <a:prstGeom prst="rect">
            <a:avLst/>
          </a:prstGeom>
          <a:gradFill rotWithShape="1">
            <a:gsLst>
              <a:gs pos="0">
                <a:srgbClr val="4472C4">
                  <a:satMod val="103000"/>
                  <a:lumMod val="102000"/>
                  <a:tint val="94000"/>
                </a:srgbClr>
              </a:gs>
              <a:gs pos="50000">
                <a:srgbClr val="4472C4">
                  <a:satMod val="110000"/>
                  <a:lumMod val="100000"/>
                  <a:shade val="100000"/>
                </a:srgbClr>
              </a:gs>
              <a:gs pos="100000">
                <a:srgbClr val="4472C4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Thread 0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B33C9BB8-2416-964E-8DFD-6CF982118BA8}"/>
              </a:ext>
            </a:extLst>
          </p:cNvPr>
          <p:cNvSpPr/>
          <p:nvPr/>
        </p:nvSpPr>
        <p:spPr>
          <a:xfrm>
            <a:off x="1769539" y="1551365"/>
            <a:ext cx="921252" cy="184154"/>
          </a:xfrm>
          <a:prstGeom prst="rect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Thread 1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ADF1B608-4CF6-AC4B-BCBF-6E274B2BBEEB}"/>
              </a:ext>
            </a:extLst>
          </p:cNvPr>
          <p:cNvSpPr/>
          <p:nvPr/>
        </p:nvSpPr>
        <p:spPr>
          <a:xfrm>
            <a:off x="3024922" y="1551365"/>
            <a:ext cx="921252" cy="184154"/>
          </a:xfrm>
          <a:prstGeom prst="rect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Thread 2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354159ED-2A48-9844-B7D7-806FFC971643}"/>
              </a:ext>
            </a:extLst>
          </p:cNvPr>
          <p:cNvSpPr/>
          <p:nvPr/>
        </p:nvSpPr>
        <p:spPr>
          <a:xfrm>
            <a:off x="4280305" y="1551365"/>
            <a:ext cx="921252" cy="184154"/>
          </a:xfrm>
          <a:prstGeom prst="rect">
            <a:avLst/>
          </a:prstGeom>
          <a:gradFill rotWithShape="1">
            <a:gsLst>
              <a:gs pos="0">
                <a:srgbClr val="70AD47">
                  <a:satMod val="103000"/>
                  <a:lumMod val="102000"/>
                  <a:tint val="94000"/>
                </a:srgbClr>
              </a:gs>
              <a:gs pos="50000">
                <a:srgbClr val="70AD47">
                  <a:satMod val="110000"/>
                  <a:lumMod val="100000"/>
                  <a:shade val="100000"/>
                </a:srgbClr>
              </a:gs>
              <a:gs pos="100000">
                <a:srgbClr val="70AD47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Thread 3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6B9D5584-0D87-8B45-ACE8-31EACF97166B}"/>
              </a:ext>
            </a:extLst>
          </p:cNvPr>
          <p:cNvSpPr/>
          <p:nvPr/>
        </p:nvSpPr>
        <p:spPr>
          <a:xfrm>
            <a:off x="361375" y="1797448"/>
            <a:ext cx="1226812" cy="157021"/>
          </a:xfrm>
          <a:prstGeom prst="rect">
            <a:avLst/>
          </a:prstGeom>
          <a:gradFill rotWithShape="1">
            <a:gsLst>
              <a:gs pos="0">
                <a:srgbClr val="4472C4">
                  <a:satMod val="103000"/>
                  <a:lumMod val="102000"/>
                  <a:tint val="94000"/>
                </a:srgbClr>
              </a:gs>
              <a:gs pos="50000">
                <a:srgbClr val="4472C4">
                  <a:satMod val="110000"/>
                  <a:lumMod val="100000"/>
                  <a:shade val="100000"/>
                </a:srgbClr>
              </a:gs>
              <a:gs pos="100000">
                <a:srgbClr val="4472C4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0-20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D8769E96-EC2F-AD40-828E-6DDFE5B7E6C9}"/>
              </a:ext>
            </a:extLst>
          </p:cNvPr>
          <p:cNvSpPr/>
          <p:nvPr/>
        </p:nvSpPr>
        <p:spPr>
          <a:xfrm>
            <a:off x="1616758" y="1797646"/>
            <a:ext cx="1226812" cy="157021"/>
          </a:xfrm>
          <a:prstGeom prst="rect">
            <a:avLst/>
          </a:prstGeom>
          <a:gradFill rotWithShape="1">
            <a:gsLst>
              <a:gs pos="0">
                <a:srgbClr val="ED7D31">
                  <a:satMod val="103000"/>
                  <a:lumMod val="102000"/>
                  <a:tint val="94000"/>
                </a:srgbClr>
              </a:gs>
              <a:gs pos="50000">
                <a:srgbClr val="ED7D31">
                  <a:satMod val="110000"/>
                  <a:lumMod val="100000"/>
                  <a:shade val="100000"/>
                </a:srgbClr>
              </a:gs>
              <a:gs pos="100000">
                <a:srgbClr val="ED7D31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21-40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890E3B1C-EE05-8441-B746-F320E1FEEF9D}"/>
              </a:ext>
            </a:extLst>
          </p:cNvPr>
          <p:cNvSpPr/>
          <p:nvPr/>
        </p:nvSpPr>
        <p:spPr>
          <a:xfrm>
            <a:off x="2872142" y="1797646"/>
            <a:ext cx="1226812" cy="157021"/>
          </a:xfrm>
          <a:prstGeom prst="rect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41-60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2343D92A-67C8-5D4B-ACAA-4EEEB3DAB30A}"/>
              </a:ext>
            </a:extLst>
          </p:cNvPr>
          <p:cNvSpPr/>
          <p:nvPr/>
        </p:nvSpPr>
        <p:spPr>
          <a:xfrm>
            <a:off x="4127525" y="1797646"/>
            <a:ext cx="1226812" cy="157021"/>
          </a:xfrm>
          <a:prstGeom prst="rect">
            <a:avLst/>
          </a:prstGeom>
          <a:gradFill rotWithShape="1">
            <a:gsLst>
              <a:gs pos="0">
                <a:srgbClr val="70AD47">
                  <a:satMod val="103000"/>
                  <a:lumMod val="102000"/>
                  <a:tint val="94000"/>
                </a:srgbClr>
              </a:gs>
              <a:gs pos="50000">
                <a:srgbClr val="70AD47">
                  <a:satMod val="110000"/>
                  <a:lumMod val="100000"/>
                  <a:shade val="100000"/>
                </a:srgbClr>
              </a:gs>
              <a:gs pos="100000">
                <a:srgbClr val="70AD47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61-80</a:t>
            </a:r>
          </a:p>
        </p:txBody>
      </p: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3D2E3F3E-24E0-C541-9FF5-36ACD2AC6EE5}"/>
              </a:ext>
            </a:extLst>
          </p:cNvPr>
          <p:cNvGrpSpPr/>
          <p:nvPr/>
        </p:nvGrpSpPr>
        <p:grpSpPr>
          <a:xfrm>
            <a:off x="569608" y="2367014"/>
            <a:ext cx="4559351" cy="872472"/>
            <a:chOff x="1726591" y="1507236"/>
            <a:chExt cx="4066701" cy="739921"/>
          </a:xfrm>
        </p:grpSpPr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5B15329B-35C0-404C-89AD-3C936F8DBD35}"/>
                </a:ext>
              </a:extLst>
            </p:cNvPr>
            <p:cNvSpPr/>
            <p:nvPr/>
          </p:nvSpPr>
          <p:spPr>
            <a:xfrm>
              <a:off x="1726591" y="1507236"/>
              <a:ext cx="719429" cy="739921"/>
            </a:xfrm>
            <a:prstGeom prst="rect">
              <a:avLst/>
            </a:prstGeom>
            <a:gradFill rotWithShape="1">
              <a:gsLst>
                <a:gs pos="0">
                  <a:srgbClr val="4472C4">
                    <a:satMod val="103000"/>
                    <a:lumMod val="102000"/>
                    <a:tint val="94000"/>
                  </a:srgbClr>
                </a:gs>
                <a:gs pos="50000">
                  <a:srgbClr val="4472C4">
                    <a:satMod val="110000"/>
                    <a:lumMod val="100000"/>
                    <a:shade val="100000"/>
                  </a:srgbClr>
                </a:gs>
                <a:gs pos="100000">
                  <a:srgbClr val="4472C4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</a:t>
              </a: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EAF63CF-F0F9-7040-9943-127D030ED25C}"/>
                </a:ext>
              </a:extLst>
            </p:cNvPr>
            <p:cNvSpPr/>
            <p:nvPr/>
          </p:nvSpPr>
          <p:spPr>
            <a:xfrm>
              <a:off x="1789352" y="1551847"/>
              <a:ext cx="593907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0-4</a:t>
              </a: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AD80A4F3-F4BE-E84D-A810-5C66ED34245D}"/>
                </a:ext>
              </a:extLst>
            </p:cNvPr>
            <p:cNvSpPr/>
            <p:nvPr/>
          </p:nvSpPr>
          <p:spPr>
            <a:xfrm>
              <a:off x="1789352" y="1688498"/>
              <a:ext cx="593907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5-6</a:t>
              </a: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754D97DB-0025-5045-8973-3915955F4815}"/>
                </a:ext>
              </a:extLst>
            </p:cNvPr>
            <p:cNvSpPr/>
            <p:nvPr/>
          </p:nvSpPr>
          <p:spPr>
            <a:xfrm>
              <a:off x="1789352" y="1825149"/>
              <a:ext cx="593907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7-10</a:t>
              </a: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13FEAC8F-24AB-3A41-A4E4-57303FC3BB4F}"/>
                </a:ext>
              </a:extLst>
            </p:cNvPr>
            <p:cNvSpPr/>
            <p:nvPr/>
          </p:nvSpPr>
          <p:spPr>
            <a:xfrm>
              <a:off x="1789352" y="1959022"/>
              <a:ext cx="593907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11-17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6BD6AA36-D80D-0D48-845B-0904F9F1B2F8}"/>
                </a:ext>
              </a:extLst>
            </p:cNvPr>
            <p:cNvSpPr/>
            <p:nvPr/>
          </p:nvSpPr>
          <p:spPr>
            <a:xfrm>
              <a:off x="1789352" y="2098453"/>
              <a:ext cx="593907" cy="104092"/>
            </a:xfrm>
            <a:prstGeom prst="rect">
              <a:avLst/>
            </a:prstGeom>
            <a:solidFill>
              <a:sysClr val="window" lastClr="FFFFFF"/>
            </a:solidFill>
            <a:ln w="28575" cap="flat" cmpd="sng" algn="ctr">
              <a:solidFill>
                <a:srgbClr val="FF0000"/>
              </a:solidFill>
              <a:prstDash val="sysDot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18-20</a:t>
              </a: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E29C9676-C598-F441-9A73-B4BC2A6C137D}"/>
                </a:ext>
              </a:extLst>
            </p:cNvPr>
            <p:cNvSpPr/>
            <p:nvPr/>
          </p:nvSpPr>
          <p:spPr>
            <a:xfrm>
              <a:off x="2832735" y="1507236"/>
              <a:ext cx="722376" cy="739372"/>
            </a:xfrm>
            <a:prstGeom prst="rect">
              <a:avLst/>
            </a:prstGeom>
            <a:gradFill rotWithShape="1">
              <a:gsLst>
                <a:gs pos="0">
                  <a:srgbClr val="ED7D31">
                    <a:satMod val="103000"/>
                    <a:lumMod val="102000"/>
                    <a:tint val="94000"/>
                  </a:srgbClr>
                </a:gs>
                <a:gs pos="50000">
                  <a:srgbClr val="ED7D31">
                    <a:satMod val="110000"/>
                    <a:lumMod val="100000"/>
                    <a:shade val="100000"/>
                  </a:srgbClr>
                </a:gs>
                <a:gs pos="100000">
                  <a:srgbClr val="ED7D31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123D5F4A-A8DE-0242-A854-702168ED4E37}"/>
                </a:ext>
              </a:extLst>
            </p:cNvPr>
            <p:cNvSpPr/>
            <p:nvPr/>
          </p:nvSpPr>
          <p:spPr>
            <a:xfrm>
              <a:off x="2896969" y="1549739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21</a:t>
              </a:r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CF11621D-028B-8548-ADBB-5AC6926B5823}"/>
                </a:ext>
              </a:extLst>
            </p:cNvPr>
            <p:cNvSpPr/>
            <p:nvPr/>
          </p:nvSpPr>
          <p:spPr>
            <a:xfrm>
              <a:off x="2896969" y="1686167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22-30</a:t>
              </a:r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FF8C8D60-77AF-ED43-88EE-D8553AF91EB1}"/>
                </a:ext>
              </a:extLst>
            </p:cNvPr>
            <p:cNvSpPr/>
            <p:nvPr/>
          </p:nvSpPr>
          <p:spPr>
            <a:xfrm>
              <a:off x="2896969" y="1822595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31-40</a:t>
              </a:r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AB72F897-0B88-2045-9C6C-64551B52413C}"/>
                </a:ext>
              </a:extLst>
            </p:cNvPr>
            <p:cNvSpPr/>
            <p:nvPr/>
          </p:nvSpPr>
          <p:spPr>
            <a:xfrm>
              <a:off x="2896969" y="1959022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9050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18-20</a:t>
              </a:r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BBB28814-F50C-B745-B3EB-B00506C15EF6}"/>
                </a:ext>
              </a:extLst>
            </p:cNvPr>
            <p:cNvSpPr/>
            <p:nvPr/>
          </p:nvSpPr>
          <p:spPr>
            <a:xfrm>
              <a:off x="3951825" y="1507236"/>
              <a:ext cx="722376" cy="739372"/>
            </a:xfrm>
            <a:prstGeom prst="rect">
              <a:avLst/>
            </a:prstGeom>
            <a:gradFill rotWithShape="1">
              <a:gsLst>
                <a:gs pos="0">
                  <a:srgbClr val="A5A5A5">
                    <a:satMod val="103000"/>
                    <a:lumMod val="102000"/>
                    <a:tint val="94000"/>
                  </a:srgbClr>
                </a:gs>
                <a:gs pos="50000">
                  <a:srgbClr val="A5A5A5">
                    <a:satMod val="110000"/>
                    <a:lumMod val="100000"/>
                    <a:shade val="100000"/>
                  </a:srgbClr>
                </a:gs>
                <a:gs pos="100000">
                  <a:srgbClr val="A5A5A5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7E50D771-9B39-6B49-B406-DD3AC50D8675}"/>
                </a:ext>
              </a:extLst>
            </p:cNvPr>
            <p:cNvGrpSpPr/>
            <p:nvPr/>
          </p:nvGrpSpPr>
          <p:grpSpPr>
            <a:xfrm>
              <a:off x="4016059" y="1549739"/>
              <a:ext cx="593908" cy="240520"/>
              <a:chOff x="4037961" y="1549739"/>
              <a:chExt cx="593908" cy="240520"/>
            </a:xfrm>
          </p:grpSpPr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7BC11EBC-65AA-3449-91C0-2B8F478BC0DF}"/>
                  </a:ext>
                </a:extLst>
              </p:cNvPr>
              <p:cNvSpPr/>
              <p:nvPr/>
            </p:nvSpPr>
            <p:spPr>
              <a:xfrm>
                <a:off x="4037961" y="1549739"/>
                <a:ext cx="593908" cy="104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41-50</a:t>
                </a:r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434E8FA5-9852-524D-92D4-0136B655EC69}"/>
                  </a:ext>
                </a:extLst>
              </p:cNvPr>
              <p:cNvSpPr/>
              <p:nvPr/>
            </p:nvSpPr>
            <p:spPr>
              <a:xfrm>
                <a:off x="4037961" y="1686167"/>
                <a:ext cx="593908" cy="104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51-60</a:t>
                </a:r>
              </a:p>
            </p:txBody>
          </p:sp>
        </p:grp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FEC9A95E-5949-EA4B-AA93-5571C312EE70}"/>
                </a:ext>
              </a:extLst>
            </p:cNvPr>
            <p:cNvSpPr/>
            <p:nvPr/>
          </p:nvSpPr>
          <p:spPr>
            <a:xfrm>
              <a:off x="5070916" y="1507236"/>
              <a:ext cx="722376" cy="739372"/>
            </a:xfrm>
            <a:prstGeom prst="rect">
              <a:avLst/>
            </a:prstGeom>
            <a:gradFill rotWithShape="1">
              <a:gsLst>
                <a:gs pos="0">
                  <a:srgbClr val="70AD47">
                    <a:satMod val="103000"/>
                    <a:lumMod val="102000"/>
                    <a:tint val="94000"/>
                  </a:srgbClr>
                </a:gs>
                <a:gs pos="50000">
                  <a:srgbClr val="70AD47">
                    <a:satMod val="110000"/>
                    <a:lumMod val="100000"/>
                    <a:shade val="100000"/>
                  </a:srgbClr>
                </a:gs>
                <a:gs pos="100000">
                  <a:srgbClr val="70AD47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1E623F81-F6E0-3A49-8A37-58FF98D89A0B}"/>
                </a:ext>
              </a:extLst>
            </p:cNvPr>
            <p:cNvSpPr/>
            <p:nvPr/>
          </p:nvSpPr>
          <p:spPr>
            <a:xfrm>
              <a:off x="5140071" y="1549739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61-63</a:t>
              </a:r>
            </a:p>
          </p:txBody>
        </p:sp>
        <p:sp>
          <p:nvSpPr>
            <p:cNvPr id="166" name="Rectangle 165">
              <a:extLst>
                <a:ext uri="{FF2B5EF4-FFF2-40B4-BE49-F238E27FC236}">
                  <a16:creationId xmlns:a16="http://schemas.microsoft.com/office/drawing/2014/main" id="{E674B7C4-CEEC-3641-8DD4-CA55D1E1AA76}"/>
                </a:ext>
              </a:extLst>
            </p:cNvPr>
            <p:cNvSpPr/>
            <p:nvPr/>
          </p:nvSpPr>
          <p:spPr>
            <a:xfrm>
              <a:off x="5140071" y="1686391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64-65</a:t>
              </a:r>
            </a:p>
          </p:txBody>
        </p: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73323140-A03E-5B4C-9983-DDC31F1E5FC3}"/>
                </a:ext>
              </a:extLst>
            </p:cNvPr>
            <p:cNvSpPr/>
            <p:nvPr/>
          </p:nvSpPr>
          <p:spPr>
            <a:xfrm>
              <a:off x="5140071" y="1823043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66-68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BECB7A76-3D9C-8941-A9FC-DFF73E4A6E9D}"/>
                </a:ext>
              </a:extLst>
            </p:cNvPr>
            <p:cNvSpPr/>
            <p:nvPr/>
          </p:nvSpPr>
          <p:spPr>
            <a:xfrm>
              <a:off x="5140071" y="1959695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69-71</a:t>
              </a: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76334C59-0CA6-9F41-B6BB-892921B3F24F}"/>
                </a:ext>
              </a:extLst>
            </p:cNvPr>
            <p:cNvSpPr/>
            <p:nvPr/>
          </p:nvSpPr>
          <p:spPr>
            <a:xfrm>
              <a:off x="5140071" y="2096345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72-80</a:t>
              </a:r>
            </a:p>
          </p:txBody>
        </p:sp>
        <p:cxnSp>
          <p:nvCxnSpPr>
            <p:cNvPr id="170" name="Straight Arrow Connector 169">
              <a:extLst>
                <a:ext uri="{FF2B5EF4-FFF2-40B4-BE49-F238E27FC236}">
                  <a16:creationId xmlns:a16="http://schemas.microsoft.com/office/drawing/2014/main" id="{6CEA09FA-C486-464A-8971-CFC7E10FE506}"/>
                </a:ext>
              </a:extLst>
            </p:cNvPr>
            <p:cNvCxnSpPr>
              <a:cxnSpLocks/>
              <a:stCxn id="156" idx="3"/>
              <a:endCxn id="161" idx="1"/>
            </p:cNvCxnSpPr>
            <p:nvPr/>
          </p:nvCxnSpPr>
          <p:spPr>
            <a:xfrm flipV="1">
              <a:off x="2383259" y="2011068"/>
              <a:ext cx="513710" cy="139431"/>
            </a:xfrm>
            <a:prstGeom prst="straightConnector1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miter lim="800000"/>
              <a:tailEnd type="triangle"/>
            </a:ln>
            <a:effectLst/>
          </p:spPr>
        </p:cxnSp>
      </p:grpSp>
      <p:cxnSp>
        <p:nvCxnSpPr>
          <p:cNvPr id="173" name="Straight Arrow Connector 172">
            <a:extLst>
              <a:ext uri="{FF2B5EF4-FFF2-40B4-BE49-F238E27FC236}">
                <a16:creationId xmlns:a16="http://schemas.microsoft.com/office/drawing/2014/main" id="{8DEB6140-4836-6747-98EB-863B8FC01682}"/>
              </a:ext>
            </a:extLst>
          </p:cNvPr>
          <p:cNvCxnSpPr>
            <a:cxnSpLocks/>
            <a:stCxn id="142" idx="2"/>
          </p:cNvCxnSpPr>
          <p:nvPr/>
        </p:nvCxnSpPr>
        <p:spPr>
          <a:xfrm flipH="1">
            <a:off x="336683" y="1733117"/>
            <a:ext cx="638098" cy="58936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74" name="Straight Arrow Connector 173">
            <a:extLst>
              <a:ext uri="{FF2B5EF4-FFF2-40B4-BE49-F238E27FC236}">
                <a16:creationId xmlns:a16="http://schemas.microsoft.com/office/drawing/2014/main" id="{5D2806E2-72B3-CF4C-AA05-048E7A3CB018}"/>
              </a:ext>
            </a:extLst>
          </p:cNvPr>
          <p:cNvCxnSpPr>
            <a:cxnSpLocks/>
            <a:stCxn id="142" idx="2"/>
          </p:cNvCxnSpPr>
          <p:nvPr/>
        </p:nvCxnSpPr>
        <p:spPr>
          <a:xfrm>
            <a:off x="974781" y="1733117"/>
            <a:ext cx="612960" cy="68073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75" name="Rectangle 174">
            <a:extLst>
              <a:ext uri="{FF2B5EF4-FFF2-40B4-BE49-F238E27FC236}">
                <a16:creationId xmlns:a16="http://schemas.microsoft.com/office/drawing/2014/main" id="{AF9E9DC2-6CD8-AE45-9A6C-1C91FAAAA642}"/>
              </a:ext>
            </a:extLst>
          </p:cNvPr>
          <p:cNvSpPr/>
          <p:nvPr/>
        </p:nvSpPr>
        <p:spPr>
          <a:xfrm>
            <a:off x="33862" y="3307560"/>
            <a:ext cx="8789622" cy="317010"/>
          </a:xfrm>
          <a:prstGeom prst="rect">
            <a:avLst/>
          </a:prstGeom>
          <a:noFill/>
          <a:effectLst/>
        </p:spPr>
        <p:txBody>
          <a:bodyPr wrap="square" tIns="27432" bIns="27432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③ Each thread first consumes their local chunks and steals from others by work-stealing</a:t>
            </a: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EDB5DE68-D972-794E-826E-F88344AFF306}"/>
              </a:ext>
            </a:extLst>
          </p:cNvPr>
          <p:cNvSpPr txBox="1"/>
          <p:nvPr/>
        </p:nvSpPr>
        <p:spPr>
          <a:xfrm>
            <a:off x="33862" y="1199834"/>
            <a:ext cx="8570421" cy="353943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200" b="1"/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① Subspaces are selected by user-defined function or default configuration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1FF6FDE2-E061-3A46-A97B-813252558CEE}"/>
              </a:ext>
            </a:extLst>
          </p:cNvPr>
          <p:cNvSpPr/>
          <p:nvPr/>
        </p:nvSpPr>
        <p:spPr>
          <a:xfrm>
            <a:off x="33862" y="2068222"/>
            <a:ext cx="7837044" cy="260712"/>
          </a:xfrm>
          <a:prstGeom prst="rect">
            <a:avLst/>
          </a:prstGeom>
          <a:noFill/>
          <a:effectLst/>
        </p:spPr>
        <p:txBody>
          <a:bodyPr wrap="square" tIns="27432" bIns="1828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② Chunks are created by user-defined function or default configuration</a:t>
            </a: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9DB0F655-23E5-164D-8737-69ABFA7A606E}"/>
              </a:ext>
            </a:extLst>
          </p:cNvPr>
          <p:cNvSpPr txBox="1"/>
          <p:nvPr/>
        </p:nvSpPr>
        <p:spPr>
          <a:xfrm>
            <a:off x="33862" y="3653883"/>
            <a:ext cx="5960302" cy="79868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200" b="1"/>
            </a:lvl1pPr>
          </a:lstStyle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④ Before consuming local chunks, the last thread to create all </a:t>
            </a:r>
            <a:r>
              <a:rPr lang="en-US" sz="1700" kern="0" dirty="0">
                <a:solidFill>
                  <a:prstClr val="black"/>
                </a:solidFill>
              </a:rPr>
              <a:t>      </a:t>
            </a:r>
            <a:br>
              <a:rPr lang="en-US" sz="1700" kern="0" dirty="0">
                <a:solidFill>
                  <a:prstClr val="black"/>
                </a:solidFill>
              </a:rPr>
            </a:br>
            <a:r>
              <a:rPr lang="en-US" sz="1700" kern="0" dirty="0">
                <a:solidFill>
                  <a:prstClr val="black"/>
                </a:solidFill>
              </a:rPr>
              <a:t>       </a:t>
            </a:r>
            <a: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its chunks </a:t>
            </a:r>
            <a:r>
              <a:rPr lang="en-US" sz="1700" kern="0" dirty="0">
                <a:solidFill>
                  <a:prstClr val="black"/>
                </a:solidFill>
              </a:rPr>
              <a:t>     </a:t>
            </a:r>
            <a: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does concurrent  load balancing for future</a:t>
            </a:r>
            <a:b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</a:br>
            <a:r>
              <a:rPr kumimoji="0" lang="en-US" sz="170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      invocations … </a:t>
            </a:r>
          </a:p>
        </p:txBody>
      </p:sp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8694BBB4-432B-2947-ABD2-BB1D13720E6A}"/>
              </a:ext>
            </a:extLst>
          </p:cNvPr>
          <p:cNvCxnSpPr>
            <a:cxnSpLocks/>
          </p:cNvCxnSpPr>
          <p:nvPr/>
        </p:nvCxnSpPr>
        <p:spPr>
          <a:xfrm flipH="1">
            <a:off x="1600477" y="1731335"/>
            <a:ext cx="638098" cy="58936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45" name="Straight Arrow Connector 244">
            <a:extLst>
              <a:ext uri="{FF2B5EF4-FFF2-40B4-BE49-F238E27FC236}">
                <a16:creationId xmlns:a16="http://schemas.microsoft.com/office/drawing/2014/main" id="{7A07F9B9-5054-6649-A05A-03C2D8DA6312}"/>
              </a:ext>
            </a:extLst>
          </p:cNvPr>
          <p:cNvCxnSpPr>
            <a:cxnSpLocks/>
          </p:cNvCxnSpPr>
          <p:nvPr/>
        </p:nvCxnSpPr>
        <p:spPr>
          <a:xfrm>
            <a:off x="2238575" y="1731335"/>
            <a:ext cx="612960" cy="68073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46" name="Straight Arrow Connector 245">
            <a:extLst>
              <a:ext uri="{FF2B5EF4-FFF2-40B4-BE49-F238E27FC236}">
                <a16:creationId xmlns:a16="http://schemas.microsoft.com/office/drawing/2014/main" id="{DCCFC6B4-5FDA-1245-B391-DE7F3B6D8BA3}"/>
              </a:ext>
            </a:extLst>
          </p:cNvPr>
          <p:cNvCxnSpPr>
            <a:cxnSpLocks/>
          </p:cNvCxnSpPr>
          <p:nvPr/>
        </p:nvCxnSpPr>
        <p:spPr>
          <a:xfrm flipH="1">
            <a:off x="2847940" y="1728440"/>
            <a:ext cx="638098" cy="58936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47" name="Straight Arrow Connector 246">
            <a:extLst>
              <a:ext uri="{FF2B5EF4-FFF2-40B4-BE49-F238E27FC236}">
                <a16:creationId xmlns:a16="http://schemas.microsoft.com/office/drawing/2014/main" id="{24C58F44-F474-E247-A89F-622667336120}"/>
              </a:ext>
            </a:extLst>
          </p:cNvPr>
          <p:cNvCxnSpPr>
            <a:cxnSpLocks/>
          </p:cNvCxnSpPr>
          <p:nvPr/>
        </p:nvCxnSpPr>
        <p:spPr>
          <a:xfrm>
            <a:off x="3486038" y="1728440"/>
            <a:ext cx="612960" cy="68073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48" name="Straight Arrow Connector 247">
            <a:extLst>
              <a:ext uri="{FF2B5EF4-FFF2-40B4-BE49-F238E27FC236}">
                <a16:creationId xmlns:a16="http://schemas.microsoft.com/office/drawing/2014/main" id="{BB220C85-D7EB-5148-8592-AB91B0321D10}"/>
              </a:ext>
            </a:extLst>
          </p:cNvPr>
          <p:cNvCxnSpPr>
            <a:cxnSpLocks/>
          </p:cNvCxnSpPr>
          <p:nvPr/>
        </p:nvCxnSpPr>
        <p:spPr>
          <a:xfrm flipH="1">
            <a:off x="4142436" y="1726266"/>
            <a:ext cx="638098" cy="58936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249" name="Straight Arrow Connector 248">
            <a:extLst>
              <a:ext uri="{FF2B5EF4-FFF2-40B4-BE49-F238E27FC236}">
                <a16:creationId xmlns:a16="http://schemas.microsoft.com/office/drawing/2014/main" id="{A869F035-200B-7A45-BF1A-C5E98A55DD92}"/>
              </a:ext>
            </a:extLst>
          </p:cNvPr>
          <p:cNvCxnSpPr>
            <a:cxnSpLocks/>
          </p:cNvCxnSpPr>
          <p:nvPr/>
        </p:nvCxnSpPr>
        <p:spPr>
          <a:xfrm>
            <a:off x="4780535" y="1726266"/>
            <a:ext cx="612960" cy="68073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648" name="Group 647">
            <a:extLst>
              <a:ext uri="{FF2B5EF4-FFF2-40B4-BE49-F238E27FC236}">
                <a16:creationId xmlns:a16="http://schemas.microsoft.com/office/drawing/2014/main" id="{A97F6EB8-3337-EB49-8DC6-17EB421FA209}"/>
              </a:ext>
            </a:extLst>
          </p:cNvPr>
          <p:cNvGrpSpPr/>
          <p:nvPr/>
        </p:nvGrpSpPr>
        <p:grpSpPr>
          <a:xfrm>
            <a:off x="483436" y="4473644"/>
            <a:ext cx="4742134" cy="1016357"/>
            <a:chOff x="3043633" y="3370496"/>
            <a:chExt cx="4229734" cy="861946"/>
          </a:xfrm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7D2A8D13-4B9B-414A-A4EC-7DD04C99F2EC}"/>
                </a:ext>
              </a:extLst>
            </p:cNvPr>
            <p:cNvSpPr/>
            <p:nvPr/>
          </p:nvSpPr>
          <p:spPr>
            <a:xfrm>
              <a:off x="3043633" y="3370496"/>
              <a:ext cx="4229734" cy="861946"/>
            </a:xfrm>
            <a:prstGeom prst="rect">
              <a:avLst/>
            </a:prstGeom>
            <a:gradFill rotWithShape="1">
              <a:gsLst>
                <a:gs pos="0">
                  <a:srgbClr val="5B9BD5">
                    <a:lumMod val="110000"/>
                    <a:satMod val="105000"/>
                    <a:tint val="67000"/>
                  </a:srgbClr>
                </a:gs>
                <a:gs pos="50000">
                  <a:srgbClr val="5B9BD5">
                    <a:lumMod val="105000"/>
                    <a:satMod val="103000"/>
                    <a:tint val="73000"/>
                  </a:srgbClr>
                </a:gs>
                <a:gs pos="100000">
                  <a:srgbClr val="5B9BD5">
                    <a:lumMod val="105000"/>
                    <a:satMod val="109000"/>
                    <a:tint val="81000"/>
                  </a:srgbClr>
                </a:gs>
              </a:gsLst>
              <a:lin ang="5400000" scaled="0"/>
            </a:gra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B0D2CC2F-6B24-2E4C-A823-A281B498CE49}"/>
                </a:ext>
              </a:extLst>
            </p:cNvPr>
            <p:cNvSpPr/>
            <p:nvPr/>
          </p:nvSpPr>
          <p:spPr>
            <a:xfrm>
              <a:off x="3120494" y="3425909"/>
              <a:ext cx="719429" cy="739921"/>
            </a:xfrm>
            <a:prstGeom prst="rect">
              <a:avLst/>
            </a:prstGeom>
            <a:gradFill rotWithShape="1">
              <a:gsLst>
                <a:gs pos="0">
                  <a:srgbClr val="4472C4">
                    <a:satMod val="103000"/>
                    <a:lumMod val="102000"/>
                    <a:tint val="94000"/>
                  </a:srgbClr>
                </a:gs>
                <a:gs pos="50000">
                  <a:srgbClr val="4472C4">
                    <a:satMod val="110000"/>
                    <a:lumMod val="100000"/>
                    <a:shade val="100000"/>
                  </a:srgbClr>
                </a:gs>
                <a:gs pos="100000">
                  <a:srgbClr val="4472C4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</a:t>
              </a:r>
            </a:p>
          </p:txBody>
        </p:sp>
        <p:sp>
          <p:nvSpPr>
            <p:cNvPr id="251" name="Rectangle 250">
              <a:extLst>
                <a:ext uri="{FF2B5EF4-FFF2-40B4-BE49-F238E27FC236}">
                  <a16:creationId xmlns:a16="http://schemas.microsoft.com/office/drawing/2014/main" id="{6CD238A6-015C-1346-B8B2-EBBDD6C67E71}"/>
                </a:ext>
              </a:extLst>
            </p:cNvPr>
            <p:cNvSpPr/>
            <p:nvPr/>
          </p:nvSpPr>
          <p:spPr>
            <a:xfrm>
              <a:off x="3183255" y="3470520"/>
              <a:ext cx="593907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0-4</a:t>
              </a:r>
            </a:p>
          </p:txBody>
        </p:sp>
        <p:sp>
          <p:nvSpPr>
            <p:cNvPr id="252" name="Rectangle 251">
              <a:extLst>
                <a:ext uri="{FF2B5EF4-FFF2-40B4-BE49-F238E27FC236}">
                  <a16:creationId xmlns:a16="http://schemas.microsoft.com/office/drawing/2014/main" id="{9734E158-168D-1F4E-AD36-1C377EFFFABA}"/>
                </a:ext>
              </a:extLst>
            </p:cNvPr>
            <p:cNvSpPr/>
            <p:nvPr/>
          </p:nvSpPr>
          <p:spPr>
            <a:xfrm>
              <a:off x="3183255" y="3607171"/>
              <a:ext cx="593907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5-6</a:t>
              </a:r>
            </a:p>
          </p:txBody>
        </p: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CEBC6950-49E5-DC41-A067-4128AF64B699}"/>
                </a:ext>
              </a:extLst>
            </p:cNvPr>
            <p:cNvSpPr/>
            <p:nvPr/>
          </p:nvSpPr>
          <p:spPr>
            <a:xfrm>
              <a:off x="3183255" y="3743822"/>
              <a:ext cx="593907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7-10</a:t>
              </a:r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C9082824-D70D-4347-8E14-85310753DD6F}"/>
                </a:ext>
              </a:extLst>
            </p:cNvPr>
            <p:cNvSpPr/>
            <p:nvPr/>
          </p:nvSpPr>
          <p:spPr>
            <a:xfrm>
              <a:off x="3183255" y="3877695"/>
              <a:ext cx="593907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11-17</a:t>
              </a:r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497B1E84-733E-2649-9E48-FD73FDA7C390}"/>
                </a:ext>
              </a:extLst>
            </p:cNvPr>
            <p:cNvSpPr/>
            <p:nvPr/>
          </p:nvSpPr>
          <p:spPr>
            <a:xfrm>
              <a:off x="3183255" y="4017126"/>
              <a:ext cx="593907" cy="104092"/>
            </a:xfrm>
            <a:prstGeom prst="rect">
              <a:avLst/>
            </a:prstGeom>
            <a:solidFill>
              <a:sysClr val="window" lastClr="FFFFFF"/>
            </a:solidFill>
            <a:ln w="28575" cap="flat" cmpd="sng" algn="ctr">
              <a:solidFill>
                <a:srgbClr val="FF0000"/>
              </a:solidFill>
              <a:prstDash val="sysDot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18-20</a:t>
              </a:r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E2090649-8359-1C4F-A471-DBA2326ECB5B}"/>
                </a:ext>
              </a:extLst>
            </p:cNvPr>
            <p:cNvSpPr/>
            <p:nvPr/>
          </p:nvSpPr>
          <p:spPr>
            <a:xfrm>
              <a:off x="4226638" y="3425909"/>
              <a:ext cx="722376" cy="739372"/>
            </a:xfrm>
            <a:prstGeom prst="rect">
              <a:avLst/>
            </a:prstGeom>
            <a:gradFill rotWithShape="1">
              <a:gsLst>
                <a:gs pos="0">
                  <a:srgbClr val="ED7D31">
                    <a:satMod val="103000"/>
                    <a:lumMod val="102000"/>
                    <a:tint val="94000"/>
                  </a:srgbClr>
                </a:gs>
                <a:gs pos="50000">
                  <a:srgbClr val="ED7D31">
                    <a:satMod val="110000"/>
                    <a:lumMod val="100000"/>
                    <a:shade val="100000"/>
                  </a:srgbClr>
                </a:gs>
                <a:gs pos="100000">
                  <a:srgbClr val="ED7D31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6041DDF4-95A0-3441-844F-D11687C1EC07}"/>
                </a:ext>
              </a:extLst>
            </p:cNvPr>
            <p:cNvSpPr/>
            <p:nvPr/>
          </p:nvSpPr>
          <p:spPr>
            <a:xfrm>
              <a:off x="4290872" y="3606245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21</a:t>
              </a:r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5AE02439-D192-2046-8575-72D5DA928E08}"/>
                </a:ext>
              </a:extLst>
            </p:cNvPr>
            <p:cNvSpPr/>
            <p:nvPr/>
          </p:nvSpPr>
          <p:spPr>
            <a:xfrm>
              <a:off x="4290872" y="3741970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22-30</a:t>
              </a:r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686E8E5B-F21C-BD40-A79F-549B741EF39E}"/>
                </a:ext>
              </a:extLst>
            </p:cNvPr>
            <p:cNvSpPr/>
            <p:nvPr/>
          </p:nvSpPr>
          <p:spPr>
            <a:xfrm>
              <a:off x="4290872" y="3877695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31-40</a:t>
              </a:r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48E80E48-E89A-574B-8AE6-09C6E2028E64}"/>
                </a:ext>
              </a:extLst>
            </p:cNvPr>
            <p:cNvSpPr/>
            <p:nvPr/>
          </p:nvSpPr>
          <p:spPr>
            <a:xfrm>
              <a:off x="4290872" y="3470520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28575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18-20</a:t>
              </a:r>
            </a:p>
          </p:txBody>
        </p:sp>
        <p:sp>
          <p:nvSpPr>
            <p:cNvPr id="261" name="Rectangle 260">
              <a:extLst>
                <a:ext uri="{FF2B5EF4-FFF2-40B4-BE49-F238E27FC236}">
                  <a16:creationId xmlns:a16="http://schemas.microsoft.com/office/drawing/2014/main" id="{7018E977-926A-F64B-86B2-A0CC582FBEDB}"/>
                </a:ext>
              </a:extLst>
            </p:cNvPr>
            <p:cNvSpPr/>
            <p:nvPr/>
          </p:nvSpPr>
          <p:spPr>
            <a:xfrm>
              <a:off x="5345728" y="3425909"/>
              <a:ext cx="722376" cy="739372"/>
            </a:xfrm>
            <a:prstGeom prst="rect">
              <a:avLst/>
            </a:prstGeom>
            <a:gradFill rotWithShape="1">
              <a:gsLst>
                <a:gs pos="0">
                  <a:srgbClr val="A5A5A5">
                    <a:satMod val="103000"/>
                    <a:lumMod val="102000"/>
                    <a:tint val="94000"/>
                  </a:srgbClr>
                </a:gs>
                <a:gs pos="50000">
                  <a:srgbClr val="A5A5A5">
                    <a:satMod val="110000"/>
                    <a:lumMod val="100000"/>
                    <a:shade val="100000"/>
                  </a:srgbClr>
                </a:gs>
                <a:gs pos="100000">
                  <a:srgbClr val="A5A5A5">
                    <a:lumMod val="99000"/>
                    <a:satMod val="120000"/>
                    <a:shade val="78000"/>
                  </a:srgb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262" name="Group 261">
              <a:extLst>
                <a:ext uri="{FF2B5EF4-FFF2-40B4-BE49-F238E27FC236}">
                  <a16:creationId xmlns:a16="http://schemas.microsoft.com/office/drawing/2014/main" id="{D41B4B5D-AB1D-104C-B5B9-BC2D9EFAA049}"/>
                </a:ext>
              </a:extLst>
            </p:cNvPr>
            <p:cNvGrpSpPr/>
            <p:nvPr/>
          </p:nvGrpSpPr>
          <p:grpSpPr>
            <a:xfrm>
              <a:off x="5409962" y="3468412"/>
              <a:ext cx="593908" cy="240520"/>
              <a:chOff x="4037961" y="1549739"/>
              <a:chExt cx="593908" cy="240520"/>
            </a:xfrm>
          </p:grpSpPr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A06EE556-0E11-614F-B8B0-9A0642D62A70}"/>
                  </a:ext>
                </a:extLst>
              </p:cNvPr>
              <p:cNvSpPr/>
              <p:nvPr/>
            </p:nvSpPr>
            <p:spPr>
              <a:xfrm>
                <a:off x="4037961" y="1549739"/>
                <a:ext cx="593908" cy="104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41-50</a:t>
                </a:r>
              </a:p>
            </p:txBody>
          </p:sp>
          <p:sp>
            <p:nvSpPr>
              <p:cNvPr id="264" name="Rectangle 263">
                <a:extLst>
                  <a:ext uri="{FF2B5EF4-FFF2-40B4-BE49-F238E27FC236}">
                    <a16:creationId xmlns:a16="http://schemas.microsoft.com/office/drawing/2014/main" id="{3DF29B16-E7A5-0A4D-B135-DAEE55AFE8BA}"/>
                  </a:ext>
                </a:extLst>
              </p:cNvPr>
              <p:cNvSpPr/>
              <p:nvPr/>
            </p:nvSpPr>
            <p:spPr>
              <a:xfrm>
                <a:off x="4037961" y="1686167"/>
                <a:ext cx="593908" cy="104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51-60</a:t>
                </a:r>
              </a:p>
            </p:txBody>
          </p:sp>
        </p:grp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BF37BED6-7983-8D4B-966E-80771D5B2BD1}"/>
                </a:ext>
              </a:extLst>
            </p:cNvPr>
            <p:cNvGrpSpPr/>
            <p:nvPr/>
          </p:nvGrpSpPr>
          <p:grpSpPr>
            <a:xfrm>
              <a:off x="6464819" y="3425909"/>
              <a:ext cx="722376" cy="739372"/>
              <a:chOff x="5070916" y="2800235"/>
              <a:chExt cx="722376" cy="739372"/>
            </a:xfrm>
          </p:grpSpPr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92089608-A47D-FC43-A6DC-FA82EC50F67A}"/>
                  </a:ext>
                </a:extLst>
              </p:cNvPr>
              <p:cNvSpPr/>
              <p:nvPr/>
            </p:nvSpPr>
            <p:spPr>
              <a:xfrm>
                <a:off x="5070916" y="2800235"/>
                <a:ext cx="722376" cy="739372"/>
              </a:xfrm>
              <a:prstGeom prst="rect">
                <a:avLst/>
              </a:prstGeom>
              <a:gradFill rotWithShape="1">
                <a:gsLst>
                  <a:gs pos="0">
                    <a:srgbClr val="70AD47">
                      <a:satMod val="103000"/>
                      <a:lumMod val="102000"/>
                      <a:tint val="94000"/>
                    </a:srgbClr>
                  </a:gs>
                  <a:gs pos="50000">
                    <a:srgbClr val="70AD47">
                      <a:satMod val="110000"/>
                      <a:lumMod val="100000"/>
                      <a:shade val="100000"/>
                    </a:srgbClr>
                  </a:gs>
                  <a:gs pos="100000">
                    <a:srgbClr val="70AD47">
                      <a:lumMod val="99000"/>
                      <a:satMod val="120000"/>
                      <a:shade val="78000"/>
                    </a:srgb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5E47F5C7-A539-344E-9082-20B270315E22}"/>
                  </a:ext>
                </a:extLst>
              </p:cNvPr>
              <p:cNvSpPr/>
              <p:nvPr/>
            </p:nvSpPr>
            <p:spPr>
              <a:xfrm>
                <a:off x="5140071" y="2842738"/>
                <a:ext cx="593908" cy="104092"/>
              </a:xfrm>
              <a:prstGeom prst="rect">
                <a:avLst/>
              </a:prstGeom>
              <a:solidFill>
                <a:sysClr val="window" lastClr="FFFFFF"/>
              </a:solidFill>
              <a:ln w="28575" cap="flat" cmpd="sng" algn="ctr">
                <a:solidFill>
                  <a:srgbClr val="FF0000"/>
                </a:solidFill>
                <a:prstDash val="sysDot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61-63</a:t>
                </a:r>
              </a:p>
            </p:txBody>
          </p:sp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854F47BB-4E21-944D-91AA-8CC10ED6B269}"/>
                  </a:ext>
                </a:extLst>
              </p:cNvPr>
              <p:cNvSpPr/>
              <p:nvPr/>
            </p:nvSpPr>
            <p:spPr>
              <a:xfrm>
                <a:off x="5140071" y="2979390"/>
                <a:ext cx="593908" cy="104092"/>
              </a:xfrm>
              <a:prstGeom prst="rect">
                <a:avLst/>
              </a:prstGeom>
              <a:solidFill>
                <a:sysClr val="window" lastClr="FFFFFF"/>
              </a:solidFill>
              <a:ln w="28575" cap="flat" cmpd="sng" algn="ctr">
                <a:solidFill>
                  <a:srgbClr val="FF0000"/>
                </a:solidFill>
                <a:prstDash val="sysDot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64-65</a:t>
                </a:r>
              </a:p>
            </p:txBody>
          </p:sp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6D0D8388-66C7-CA4D-A40E-39F756FB8186}"/>
                  </a:ext>
                </a:extLst>
              </p:cNvPr>
              <p:cNvSpPr/>
              <p:nvPr/>
            </p:nvSpPr>
            <p:spPr>
              <a:xfrm>
                <a:off x="5140071" y="3116042"/>
                <a:ext cx="593908" cy="104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66-68</a:t>
                </a:r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C48B1680-09D7-374E-A37F-BD7EFBF49F0A}"/>
                  </a:ext>
                </a:extLst>
              </p:cNvPr>
              <p:cNvSpPr/>
              <p:nvPr/>
            </p:nvSpPr>
            <p:spPr>
              <a:xfrm>
                <a:off x="5140071" y="3252694"/>
                <a:ext cx="593908" cy="104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69-71</a:t>
                </a:r>
              </a:p>
            </p:txBody>
          </p:sp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C0DA2EFA-F853-4848-A214-827A19F8A452}"/>
                  </a:ext>
                </a:extLst>
              </p:cNvPr>
              <p:cNvSpPr/>
              <p:nvPr/>
            </p:nvSpPr>
            <p:spPr>
              <a:xfrm>
                <a:off x="5140071" y="3389344"/>
                <a:ext cx="593908" cy="104092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rPr>
                  <a:t>72-80</a:t>
                </a:r>
              </a:p>
            </p:txBody>
          </p:sp>
        </p:grpSp>
        <p:cxnSp>
          <p:nvCxnSpPr>
            <p:cNvPr id="272" name="Straight Arrow Connector 271">
              <a:extLst>
                <a:ext uri="{FF2B5EF4-FFF2-40B4-BE49-F238E27FC236}">
                  <a16:creationId xmlns:a16="http://schemas.microsoft.com/office/drawing/2014/main" id="{83AB5016-5B1B-8246-9CB2-BD64F14F8A46}"/>
                </a:ext>
              </a:extLst>
            </p:cNvPr>
            <p:cNvCxnSpPr>
              <a:cxnSpLocks/>
              <a:stCxn id="255" idx="3"/>
              <a:endCxn id="260" idx="1"/>
            </p:cNvCxnSpPr>
            <p:nvPr/>
          </p:nvCxnSpPr>
          <p:spPr>
            <a:xfrm flipV="1">
              <a:off x="3777162" y="3522566"/>
              <a:ext cx="513710" cy="546606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miter lim="800000"/>
              <a:tailEnd type="triangle"/>
            </a:ln>
            <a:effectLst/>
          </p:spPr>
        </p:cxnSp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AD6CFF6D-984B-544C-BAEC-5E081CB4F86B}"/>
                </a:ext>
              </a:extLst>
            </p:cNvPr>
            <p:cNvSpPr/>
            <p:nvPr/>
          </p:nvSpPr>
          <p:spPr>
            <a:xfrm>
              <a:off x="5409962" y="3741970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28575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61-63</a:t>
              </a:r>
            </a:p>
          </p:txBody>
        </p:sp>
        <p:sp>
          <p:nvSpPr>
            <p:cNvPr id="274" name="Rectangle 273">
              <a:extLst>
                <a:ext uri="{FF2B5EF4-FFF2-40B4-BE49-F238E27FC236}">
                  <a16:creationId xmlns:a16="http://schemas.microsoft.com/office/drawing/2014/main" id="{CFA510B1-D1FC-4B42-90B0-EBD58B727995}"/>
                </a:ext>
              </a:extLst>
            </p:cNvPr>
            <p:cNvSpPr/>
            <p:nvPr/>
          </p:nvSpPr>
          <p:spPr>
            <a:xfrm>
              <a:off x="5409962" y="3877695"/>
              <a:ext cx="593908" cy="104092"/>
            </a:xfrm>
            <a:prstGeom prst="rect">
              <a:avLst/>
            </a:prstGeom>
            <a:solidFill>
              <a:sysClr val="window" lastClr="FFFFFF"/>
            </a:solidFill>
            <a:ln w="28575" cap="flat" cmpd="sng" algn="ctr">
              <a:solidFill>
                <a:srgbClr val="FF0000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64-65</a:t>
              </a:r>
            </a:p>
          </p:txBody>
        </p:sp>
        <p:cxnSp>
          <p:nvCxnSpPr>
            <p:cNvPr id="275" name="Straight Arrow Connector 274">
              <a:extLst>
                <a:ext uri="{FF2B5EF4-FFF2-40B4-BE49-F238E27FC236}">
                  <a16:creationId xmlns:a16="http://schemas.microsoft.com/office/drawing/2014/main" id="{A8B7481F-78AE-7945-80D4-6B2BD802AEB2}"/>
                </a:ext>
              </a:extLst>
            </p:cNvPr>
            <p:cNvCxnSpPr>
              <a:cxnSpLocks/>
              <a:stCxn id="268" idx="1"/>
              <a:endCxn id="274" idx="3"/>
            </p:cNvCxnSpPr>
            <p:nvPr/>
          </p:nvCxnSpPr>
          <p:spPr>
            <a:xfrm flipH="1">
              <a:off x="6003870" y="3657110"/>
              <a:ext cx="530104" cy="272631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276" name="Straight Arrow Connector 275">
              <a:extLst>
                <a:ext uri="{FF2B5EF4-FFF2-40B4-BE49-F238E27FC236}">
                  <a16:creationId xmlns:a16="http://schemas.microsoft.com/office/drawing/2014/main" id="{5DEEA14B-1759-7B47-B44D-2D0813ABDE25}"/>
                </a:ext>
              </a:extLst>
            </p:cNvPr>
            <p:cNvCxnSpPr>
              <a:cxnSpLocks/>
              <a:stCxn id="267" idx="1"/>
              <a:endCxn id="273" idx="3"/>
            </p:cNvCxnSpPr>
            <p:nvPr/>
          </p:nvCxnSpPr>
          <p:spPr>
            <a:xfrm flipH="1">
              <a:off x="6003870" y="3520458"/>
              <a:ext cx="530104" cy="273558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miter lim="800000"/>
              <a:tailEnd type="triangle"/>
            </a:ln>
            <a:effectLst/>
          </p:spPr>
        </p:cxnSp>
      </p:grpSp>
      <p:sp>
        <p:nvSpPr>
          <p:cNvPr id="652" name="Right Arrow 651">
            <a:extLst>
              <a:ext uri="{FF2B5EF4-FFF2-40B4-BE49-F238E27FC236}">
                <a16:creationId xmlns:a16="http://schemas.microsoft.com/office/drawing/2014/main" id="{680F9FB8-7352-5A42-81F2-AB1AA7D76715}"/>
              </a:ext>
            </a:extLst>
          </p:cNvPr>
          <p:cNvSpPr/>
          <p:nvPr/>
        </p:nvSpPr>
        <p:spPr>
          <a:xfrm>
            <a:off x="5426762" y="4691032"/>
            <a:ext cx="361400" cy="641354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Slide Number Placeholder 5">
            <a:extLst>
              <a:ext uri="{FF2B5EF4-FFF2-40B4-BE49-F238E27FC236}">
                <a16:creationId xmlns:a16="http://schemas.microsoft.com/office/drawing/2014/main" id="{35CA595E-55A1-8B42-AD68-846EBC8F62DB}"/>
              </a:ext>
            </a:extLst>
          </p:cNvPr>
          <p:cNvSpPr txBox="1">
            <a:spLocks/>
          </p:cNvSpPr>
          <p:nvPr/>
        </p:nvSpPr>
        <p:spPr>
          <a:xfrm>
            <a:off x="11471910" y="6538919"/>
            <a:ext cx="812800" cy="365125"/>
          </a:xfr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61E1D96-60AF-334E-A2EE-0A4E21EB8E0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81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Control flow of user-defined scheduling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3" y="1198440"/>
            <a:ext cx="11247693" cy="4749003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200" dirty="0"/>
              <a:t>We changed the parallel loop in OpenMP from </a:t>
            </a:r>
            <a:r>
              <a:rPr lang="en-US" sz="2200" b="1" dirty="0"/>
              <a:t>Work-sharing</a:t>
            </a:r>
            <a:r>
              <a:rPr lang="en-US" sz="2200" dirty="0"/>
              <a:t> -&gt; </a:t>
            </a:r>
            <a:r>
              <a:rPr lang="en-US" sz="2200" b="1" dirty="0" err="1"/>
              <a:t>Workstealing</a:t>
            </a:r>
            <a:endParaRPr lang="en-US" sz="2200" dirty="0"/>
          </a:p>
          <a:p>
            <a:pPr>
              <a:lnSpc>
                <a:spcPct val="150000"/>
              </a:lnSpc>
            </a:pPr>
            <a:r>
              <a:rPr lang="en-US" sz="2200" dirty="0"/>
              <a:t>We made the control flow of OpenMP </a:t>
            </a:r>
            <a:r>
              <a:rPr lang="en-US" sz="2200" b="1" dirty="0"/>
              <a:t>configurable </a:t>
            </a:r>
            <a:r>
              <a:rPr lang="en-US" sz="2200" dirty="0"/>
              <a:t>with </a:t>
            </a:r>
            <a:r>
              <a:rPr lang="en-US" sz="2200" b="1" dirty="0"/>
              <a:t>two user functions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Each thread gets subspace of the iteration space of the target loop by a provided user-function</a:t>
            </a:r>
          </a:p>
          <a:p>
            <a:pPr lvl="1">
              <a:lnSpc>
                <a:spcPct val="150000"/>
              </a:lnSpc>
            </a:pPr>
            <a:r>
              <a:rPr lang="en-US" sz="2000" dirty="0"/>
              <a:t>With the other function, chunks are created within the assigned subspace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The chunks in each subspace are </a:t>
            </a:r>
            <a:r>
              <a:rPr lang="en-US" sz="2200" b="1" dirty="0"/>
              <a:t>balanced </a:t>
            </a:r>
            <a:br>
              <a:rPr lang="en-US" sz="2200" b="1" dirty="0"/>
            </a:br>
            <a:r>
              <a:rPr lang="en-US" sz="2200" b="1" dirty="0"/>
              <a:t>concurrently</a:t>
            </a:r>
            <a:r>
              <a:rPr lang="en-US" sz="2200" dirty="0"/>
              <a:t> during execution of the chunks</a:t>
            </a:r>
          </a:p>
          <a:p>
            <a:pPr>
              <a:lnSpc>
                <a:spcPct val="150000"/>
              </a:lnSpc>
            </a:pPr>
            <a:r>
              <a:rPr lang="en-US" sz="2200" dirty="0"/>
              <a:t>If the loop is </a:t>
            </a:r>
            <a:r>
              <a:rPr lang="en-US" sz="2200" b="1" dirty="0"/>
              <a:t>profiled </a:t>
            </a:r>
            <a:r>
              <a:rPr lang="en-US" sz="2200" dirty="0"/>
              <a:t>and invoked again </a:t>
            </a:r>
            <a:br>
              <a:rPr lang="en-US" sz="2200" dirty="0"/>
            </a:br>
            <a:r>
              <a:rPr lang="en-US" sz="2200" dirty="0"/>
              <a:t>with same data, stored balanced groups of </a:t>
            </a:r>
            <a:br>
              <a:rPr lang="en-US" sz="2200" dirty="0"/>
            </a:br>
            <a:r>
              <a:rPr lang="en-US" sz="2200" dirty="0"/>
              <a:t>chunks are retrieved without chunk creation</a:t>
            </a:r>
          </a:p>
          <a:p>
            <a:pPr lvl="1">
              <a:lnSpc>
                <a:spcPct val="150000"/>
              </a:lnSpc>
            </a:pPr>
            <a:endParaRPr lang="en-US" sz="2200" dirty="0"/>
          </a:p>
          <a:p>
            <a:pPr>
              <a:lnSpc>
                <a:spcPct val="150000"/>
              </a:lnSpc>
            </a:pPr>
            <a:endParaRPr lang="en-US" sz="2200" dirty="0"/>
          </a:p>
          <a:p>
            <a:pPr>
              <a:lnSpc>
                <a:spcPct val="150000"/>
              </a:lnSpc>
            </a:pPr>
            <a:endParaRPr lang="en-US" sz="2200" dirty="0"/>
          </a:p>
          <a:p>
            <a:pPr>
              <a:lnSpc>
                <a:spcPct val="150000"/>
              </a:lnSpc>
            </a:pPr>
            <a:endParaRPr lang="en-US" sz="2200" dirty="0"/>
          </a:p>
          <a:p>
            <a:pPr marL="114870" indent="-167957" defTabSz="226301">
              <a:lnSpc>
                <a:spcPct val="130000"/>
              </a:lnSpc>
              <a:spcBef>
                <a:spcPts val="225"/>
              </a:spcBef>
              <a:defRPr sz="3343"/>
            </a:pPr>
            <a:endParaRPr lang="en-US" sz="2200" dirty="0"/>
          </a:p>
          <a:p>
            <a:pPr marL="339894" lvl="1" indent="-167957" defTabSz="226301">
              <a:spcBef>
                <a:spcPts val="316"/>
              </a:spcBef>
              <a:defRPr sz="3343"/>
            </a:pPr>
            <a:endParaRPr lang="en-US" sz="2200" b="1" dirty="0"/>
          </a:p>
          <a:p>
            <a:pPr marL="442761" lvl="2" indent="-167957" defTabSz="226301">
              <a:spcBef>
                <a:spcPts val="316"/>
              </a:spcBef>
              <a:defRPr sz="3343"/>
            </a:pPr>
            <a:endParaRPr lang="en-US" sz="2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208AC1-63B5-8C4D-946E-0FB86808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897D5A-A281-0A45-B812-F47A3FF13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8927" y="3429000"/>
            <a:ext cx="6193073" cy="272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083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Example  - PageRank with accumulating indegrees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4" y="1198440"/>
            <a:ext cx="11334080" cy="4749003"/>
          </a:xfrm>
          <a:prstGeom prst="rect">
            <a:avLst/>
          </a:prstGeom>
        </p:spPr>
        <p:txBody>
          <a:bodyPr>
            <a:noAutofit/>
          </a:bodyPr>
          <a:lstStyle/>
          <a:p>
            <a:pPr lvl="1">
              <a:lnSpc>
                <a:spcPct val="150000"/>
              </a:lnSpc>
            </a:pPr>
            <a:endParaRPr lang="en-US" sz="13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 marL="114870" indent="-167957" defTabSz="226301">
              <a:lnSpc>
                <a:spcPct val="130000"/>
              </a:lnSpc>
              <a:spcBef>
                <a:spcPts val="225"/>
              </a:spcBef>
              <a:defRPr sz="3343"/>
            </a:pPr>
            <a:endParaRPr lang="en-US" sz="1600" dirty="0"/>
          </a:p>
          <a:p>
            <a:pPr marL="339894" lvl="1" indent="-167957" defTabSz="226301">
              <a:spcBef>
                <a:spcPts val="316"/>
              </a:spcBef>
              <a:defRPr sz="3343"/>
            </a:pPr>
            <a:endParaRPr lang="en-US" sz="1600" b="1" dirty="0"/>
          </a:p>
          <a:p>
            <a:pPr marL="442761" lvl="2" indent="-167957" defTabSz="226301">
              <a:spcBef>
                <a:spcPts val="316"/>
              </a:spcBef>
              <a:defRPr sz="3343"/>
            </a:pPr>
            <a:endParaRPr lang="en-US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208AC1-63B5-8C4D-946E-0FB86808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6A2EE4-BB72-4B46-979D-1960B930D4F6}"/>
              </a:ext>
            </a:extLst>
          </p:cNvPr>
          <p:cNvSpPr/>
          <p:nvPr/>
        </p:nvSpPr>
        <p:spPr>
          <a:xfrm>
            <a:off x="5079329" y="1062763"/>
            <a:ext cx="6762594" cy="5447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Graph *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g_ptr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void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inspect_func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left_start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, int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left_end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,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int *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assigned_start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, int *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assigned_end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, void *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user_data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int weight=0,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left_start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do {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		weight+=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g_ptr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-&gt;indegree(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iter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++);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1200" b="1" dirty="0">
                <a:latin typeface="Consolas" panose="020B0609020204030204" pitchFamily="49" charset="0"/>
                <a:cs typeface="Consolas" panose="020B0609020204030204" pitchFamily="49" charset="0"/>
              </a:rPr>
              <a:t> (weight &gt;=threshold)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break;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4D00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/* Create each chunk when sum of indegrees reaches ' threshold ‘ */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4D00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} while 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curr_idx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&lt;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left_end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*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assigned_start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left_start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, *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assigned_end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curr_idx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if (*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assigned_end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&gt;=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left_end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 *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assigned_end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left_end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228600" indent="-228600">
              <a:buFont typeface="+mj-lt"/>
              <a:buAutoNum type="arabicPeriod"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subspace_select_func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(int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num_subspaces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, void *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user_data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return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omp_get_thread_num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b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dirty="0">
                <a:solidFill>
                  <a:srgbClr val="4D001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//Each thread gets a subspace with its thread id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228600" indent="-228600">
              <a:buFont typeface="+mj-lt"/>
              <a:buAutoNum type="arabicPeriod"/>
            </a:pPr>
            <a:endParaRPr lang="en-US" sz="12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main (void) {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g_ptr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=&amp;g;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ompx_set_usersched_for_loops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inspect_func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,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subspace_select_func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, 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NULL , 1, 1,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omp_get_num_threads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());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b="1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#pragma </a:t>
            </a:r>
            <a:r>
              <a:rPr lang="en-US" sz="1200" b="1" dirty="0" err="1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omp</a:t>
            </a:r>
            <a:r>
              <a:rPr lang="en-US" sz="1200" b="1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parallel for schedule(runtime)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for (int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=0;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g.num_nodes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();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++) {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...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for (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NodeID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v : </a:t>
            </a:r>
            <a:r>
              <a:rPr lang="en-US" sz="1200" dirty="0" err="1">
                <a:latin typeface="Consolas" panose="020B0609020204030204" pitchFamily="49" charset="0"/>
                <a:cs typeface="Consolas" panose="020B0609020204030204" pitchFamily="49" charset="0"/>
              </a:rPr>
              <a:t>g.in_neigh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(u)) {...}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	...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sz="1200" dirty="0"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7" name="Shape 644">
            <a:extLst>
              <a:ext uri="{FF2B5EF4-FFF2-40B4-BE49-F238E27FC236}">
                <a16:creationId xmlns:a16="http://schemas.microsoft.com/office/drawing/2014/main" id="{91E6F3FF-3C51-A141-80CC-ABC1AD5E3A80}"/>
              </a:ext>
            </a:extLst>
          </p:cNvPr>
          <p:cNvSpPr txBox="1">
            <a:spLocks/>
          </p:cNvSpPr>
          <p:nvPr/>
        </p:nvSpPr>
        <p:spPr>
          <a:xfrm>
            <a:off x="445542" y="1198440"/>
            <a:ext cx="4348131" cy="47490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68" indent="-257168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199" indent="-214308" algn="l" defTabSz="342891" rtl="0" eaLnBrk="1" latinLnBrk="0" hangingPunct="1">
              <a:spcBef>
                <a:spcPct val="20000"/>
              </a:spcBef>
              <a:buFont typeface="Arial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29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21" indent="-171446" algn="l" defTabSz="342891" rtl="0" eaLnBrk="1" latinLnBrk="0" hangingPunct="1">
              <a:spcBef>
                <a:spcPct val="20000"/>
              </a:spcBef>
              <a:buFont typeface="Arial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12" indent="-171446" algn="l" defTabSz="342891" rtl="0" eaLnBrk="1" latinLnBrk="0" hangingPunct="1">
              <a:spcBef>
                <a:spcPct val="20000"/>
              </a:spcBef>
              <a:buFont typeface="Arial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04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95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86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78" indent="-171446" algn="l" defTabSz="342891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200" dirty="0" err="1"/>
              <a:t>Inspect_func</a:t>
            </a:r>
            <a:r>
              <a:rPr lang="en-US" sz="2200" dirty="0"/>
              <a:t> </a:t>
            </a:r>
            <a:r>
              <a:rPr lang="en-US" sz="2200" b="1" dirty="0"/>
              <a:t>accumulates indegree </a:t>
            </a:r>
            <a:r>
              <a:rPr lang="en-US" sz="2200" dirty="0"/>
              <a:t>for each iteration in the outer loop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2200" dirty="0"/>
              <a:t>It creates a chunk if </a:t>
            </a:r>
            <a:r>
              <a:rPr lang="en-US" sz="2200" b="1" dirty="0"/>
              <a:t>the accumulated number of indegree</a:t>
            </a:r>
            <a:r>
              <a:rPr lang="en-US" sz="2200" dirty="0"/>
              <a:t> is higher than </a:t>
            </a:r>
            <a:r>
              <a:rPr lang="en-US" sz="2200" b="1" i="1" dirty="0"/>
              <a:t>‘threshold’</a:t>
            </a:r>
            <a:endParaRPr lang="en-US" sz="1600" dirty="0"/>
          </a:p>
          <a:p>
            <a:pPr>
              <a:lnSpc>
                <a:spcPct val="150000"/>
              </a:lnSpc>
            </a:pPr>
            <a:r>
              <a:rPr lang="en-US" sz="2200" dirty="0"/>
              <a:t>Here, the iteration space is decomposed to subspaces as many as the number of threads</a:t>
            </a:r>
          </a:p>
          <a:p>
            <a:pPr>
              <a:lnSpc>
                <a:spcPct val="150000"/>
              </a:lnSpc>
            </a:pPr>
            <a:endParaRPr lang="en-US" sz="1600" dirty="0"/>
          </a:p>
          <a:p>
            <a:pPr marL="114870" indent="-167957" defTabSz="226301">
              <a:lnSpc>
                <a:spcPct val="130000"/>
              </a:lnSpc>
              <a:spcBef>
                <a:spcPts val="225"/>
              </a:spcBef>
              <a:defRPr sz="3343"/>
            </a:pPr>
            <a:endParaRPr lang="en-US" sz="1600" dirty="0"/>
          </a:p>
          <a:p>
            <a:pPr marL="339894" lvl="1" indent="-167957" defTabSz="226301">
              <a:spcBef>
                <a:spcPts val="316"/>
              </a:spcBef>
              <a:defRPr sz="3343"/>
            </a:pPr>
            <a:endParaRPr lang="en-US" sz="1600" b="1" dirty="0"/>
          </a:p>
          <a:p>
            <a:pPr marL="442761" lvl="2" indent="-167957" defTabSz="226301">
              <a:spcBef>
                <a:spcPts val="316"/>
              </a:spcBef>
              <a:defRPr sz="3343"/>
            </a:pPr>
            <a:endParaRPr lang="en-US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8B1257-97B4-44B5-991C-E625A4355C67}"/>
              </a:ext>
            </a:extLst>
          </p:cNvPr>
          <p:cNvSpPr/>
          <p:nvPr/>
        </p:nvSpPr>
        <p:spPr>
          <a:xfrm>
            <a:off x="5492464" y="4767263"/>
            <a:ext cx="5776913" cy="5286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90E2A0-39E9-41A6-82D8-E81D7C9CBB13}"/>
              </a:ext>
            </a:extLst>
          </p:cNvPr>
          <p:cNvSpPr/>
          <p:nvPr/>
        </p:nvSpPr>
        <p:spPr>
          <a:xfrm>
            <a:off x="6002051" y="1990725"/>
            <a:ext cx="5839872" cy="6191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352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Runtime Optimization – </a:t>
            </a:r>
            <a:r>
              <a:rPr lang="en-US" sz="3000" dirty="0" err="1"/>
              <a:t>Workstealing</a:t>
            </a:r>
            <a:r>
              <a:rPr lang="en-US" sz="3000" dirty="0"/>
              <a:t> Queue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45544" y="1198440"/>
            <a:ext cx="11334080" cy="4749003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en-US" sz="2200" dirty="0"/>
              <a:t>If the target loop is </a:t>
            </a:r>
            <a:r>
              <a:rPr lang="en-US" sz="2200" b="1" dirty="0"/>
              <a:t>profiled</a:t>
            </a:r>
            <a:r>
              <a:rPr lang="en-US" sz="2200" dirty="0"/>
              <a:t>, then the stored groups of iterations are </a:t>
            </a:r>
            <a:r>
              <a:rPr lang="en-US" sz="2200" b="1" dirty="0"/>
              <a:t>reused</a:t>
            </a:r>
            <a:r>
              <a:rPr lang="en-US" sz="2200" dirty="0"/>
              <a:t> </a:t>
            </a:r>
            <a:br>
              <a:rPr lang="en-US" sz="2200" dirty="0"/>
            </a:br>
            <a:r>
              <a:rPr lang="en-US" sz="2200" dirty="0"/>
              <a:t>and pushed to local </a:t>
            </a:r>
            <a:r>
              <a:rPr lang="en-US" sz="2200" dirty="0" err="1"/>
              <a:t>workstealing</a:t>
            </a:r>
            <a:r>
              <a:rPr lang="en-US" sz="2200" dirty="0"/>
              <a:t> queue</a:t>
            </a:r>
          </a:p>
          <a:p>
            <a:pPr>
              <a:lnSpc>
                <a:spcPct val="130000"/>
              </a:lnSpc>
            </a:pPr>
            <a:r>
              <a:rPr lang="en-US" sz="2200" dirty="0"/>
              <a:t>Our </a:t>
            </a:r>
            <a:r>
              <a:rPr lang="en-US" sz="2200" dirty="0" err="1"/>
              <a:t>workstealing</a:t>
            </a:r>
            <a:r>
              <a:rPr lang="en-US" sz="2200" dirty="0"/>
              <a:t> queue supports </a:t>
            </a:r>
            <a:r>
              <a:rPr lang="en-US" sz="2200" b="1" dirty="0"/>
              <a:t>bulk pop/steal </a:t>
            </a:r>
            <a:r>
              <a:rPr lang="en-US" sz="2200" dirty="0"/>
              <a:t>as following</a:t>
            </a:r>
          </a:p>
          <a:p>
            <a:pPr lvl="1">
              <a:lnSpc>
                <a:spcPct val="130000"/>
              </a:lnSpc>
            </a:pPr>
            <a:r>
              <a:rPr lang="en-US" sz="1800" dirty="0"/>
              <a:t>Dynamically increasing with list of queue blocks and each queue block consists of two </a:t>
            </a:r>
            <a:r>
              <a:rPr lang="en-US" sz="1800" dirty="0" err="1"/>
              <a:t>subqueues</a:t>
            </a:r>
            <a:endParaRPr lang="en-US" sz="1800" dirty="0"/>
          </a:p>
          <a:p>
            <a:pPr lvl="2">
              <a:lnSpc>
                <a:spcPct val="130000"/>
              </a:lnSpc>
            </a:pPr>
            <a:r>
              <a:rPr lang="en-US" sz="1600" dirty="0"/>
              <a:t>The first </a:t>
            </a:r>
            <a:r>
              <a:rPr lang="en-US" sz="1600" dirty="0" err="1"/>
              <a:t>subqueue</a:t>
            </a:r>
            <a:r>
              <a:rPr lang="en-US" sz="1600" dirty="0"/>
              <a:t> has bigger stealing block consisting of multiple chunks</a:t>
            </a:r>
          </a:p>
          <a:p>
            <a:pPr lvl="2">
              <a:lnSpc>
                <a:spcPct val="130000"/>
              </a:lnSpc>
            </a:pPr>
            <a:r>
              <a:rPr lang="en-US" sz="1600" dirty="0"/>
              <a:t>The size of stealing block is </a:t>
            </a:r>
            <a:r>
              <a:rPr lang="en-US" sz="1600" b="1" dirty="0"/>
              <a:t>size of a queue block / number of threads for OpenMP </a:t>
            </a:r>
          </a:p>
          <a:p>
            <a:pPr lvl="2">
              <a:lnSpc>
                <a:spcPct val="130000"/>
              </a:lnSpc>
            </a:pPr>
            <a:r>
              <a:rPr lang="en-US" sz="1600" dirty="0"/>
              <a:t>The residual is pushed into the 2</a:t>
            </a:r>
            <a:r>
              <a:rPr lang="en-US" sz="1600" baseline="30000" dirty="0"/>
              <a:t>nd</a:t>
            </a:r>
            <a:r>
              <a:rPr lang="en-US" sz="1600" dirty="0"/>
              <a:t> </a:t>
            </a:r>
            <a:r>
              <a:rPr lang="en-US" sz="1600" dirty="0" err="1"/>
              <a:t>subqueue</a:t>
            </a:r>
            <a:r>
              <a:rPr lang="en-US" sz="1600" dirty="0"/>
              <a:t> where the stealing block is just one chunk.</a:t>
            </a:r>
          </a:p>
          <a:p>
            <a:pPr lvl="2">
              <a:lnSpc>
                <a:spcPct val="130000"/>
              </a:lnSpc>
            </a:pPr>
            <a:endParaRPr lang="en-US" sz="1300" dirty="0"/>
          </a:p>
          <a:p>
            <a:pPr lvl="1">
              <a:lnSpc>
                <a:spcPct val="150000"/>
              </a:lnSpc>
            </a:pPr>
            <a:endParaRPr lang="en-US" sz="1300" dirty="0"/>
          </a:p>
          <a:p>
            <a:pPr>
              <a:lnSpc>
                <a:spcPct val="150000"/>
              </a:lnSpc>
            </a:pPr>
            <a:endParaRPr lang="en-US" sz="1600" dirty="0"/>
          </a:p>
          <a:p>
            <a:pPr>
              <a:lnSpc>
                <a:spcPct val="150000"/>
              </a:lnSpc>
            </a:pPr>
            <a:endParaRPr lang="en-US" sz="1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208AC1-63B5-8C4D-946E-0FB86808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id="{5AAABCAE-F84D-034F-9CE4-A88668780E99}"/>
              </a:ext>
            </a:extLst>
          </p:cNvPr>
          <p:cNvSpPr txBox="1"/>
          <p:nvPr/>
        </p:nvSpPr>
        <p:spPr>
          <a:xfrm>
            <a:off x="9565405" y="5526560"/>
            <a:ext cx="1049377" cy="2789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Tail array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ptr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7AA0E753-4271-064C-B3CA-909E25883696}"/>
              </a:ext>
            </a:extLst>
          </p:cNvPr>
          <p:cNvSpPr txBox="1"/>
          <p:nvPr/>
        </p:nvSpPr>
        <p:spPr>
          <a:xfrm>
            <a:off x="1319292" y="5746380"/>
            <a:ext cx="1627765" cy="1859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Head array 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ptr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328" name="Rectangle 327">
            <a:extLst>
              <a:ext uri="{FF2B5EF4-FFF2-40B4-BE49-F238E27FC236}">
                <a16:creationId xmlns:a16="http://schemas.microsoft.com/office/drawing/2014/main" id="{D640B1F6-EB11-1F4D-9C4E-D03CF59B4C61}"/>
              </a:ext>
            </a:extLst>
          </p:cNvPr>
          <p:cNvSpPr/>
          <p:nvPr/>
        </p:nvSpPr>
        <p:spPr>
          <a:xfrm>
            <a:off x="1356054" y="4893145"/>
            <a:ext cx="4323229" cy="604110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9" name="Rectangle 328">
            <a:extLst>
              <a:ext uri="{FF2B5EF4-FFF2-40B4-BE49-F238E27FC236}">
                <a16:creationId xmlns:a16="http://schemas.microsoft.com/office/drawing/2014/main" id="{E29EBC49-C9BA-634D-910B-E1FEBBA7BBD0}"/>
              </a:ext>
            </a:extLst>
          </p:cNvPr>
          <p:cNvSpPr/>
          <p:nvPr/>
        </p:nvSpPr>
        <p:spPr>
          <a:xfrm>
            <a:off x="4568646" y="4893145"/>
            <a:ext cx="1110637" cy="600106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0" name="Rectangle 329">
            <a:extLst>
              <a:ext uri="{FF2B5EF4-FFF2-40B4-BE49-F238E27FC236}">
                <a16:creationId xmlns:a16="http://schemas.microsoft.com/office/drawing/2014/main" id="{9C9B1203-9C67-D74D-9E77-263E10FA9E8B}"/>
              </a:ext>
            </a:extLst>
          </p:cNvPr>
          <p:cNvSpPr/>
          <p:nvPr/>
        </p:nvSpPr>
        <p:spPr>
          <a:xfrm>
            <a:off x="1617016" y="5111802"/>
            <a:ext cx="293787" cy="23762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1" name="Rectangle 330">
            <a:extLst>
              <a:ext uri="{FF2B5EF4-FFF2-40B4-BE49-F238E27FC236}">
                <a16:creationId xmlns:a16="http://schemas.microsoft.com/office/drawing/2014/main" id="{06A7DD41-FF52-5640-A864-0EACCED74610}"/>
              </a:ext>
            </a:extLst>
          </p:cNvPr>
          <p:cNvSpPr/>
          <p:nvPr/>
        </p:nvSpPr>
        <p:spPr>
          <a:xfrm>
            <a:off x="2032227" y="5111802"/>
            <a:ext cx="293787" cy="23762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0316CAA5-36C4-CF42-B20A-4AACFD335935}"/>
              </a:ext>
            </a:extLst>
          </p:cNvPr>
          <p:cNvSpPr/>
          <p:nvPr/>
        </p:nvSpPr>
        <p:spPr>
          <a:xfrm>
            <a:off x="2444289" y="5111802"/>
            <a:ext cx="293787" cy="23762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3" name="Rectangle 332">
            <a:extLst>
              <a:ext uri="{FF2B5EF4-FFF2-40B4-BE49-F238E27FC236}">
                <a16:creationId xmlns:a16="http://schemas.microsoft.com/office/drawing/2014/main" id="{89CBBE64-8BBF-0C40-B18E-306FF30D92A2}"/>
              </a:ext>
            </a:extLst>
          </p:cNvPr>
          <p:cNvSpPr/>
          <p:nvPr/>
        </p:nvSpPr>
        <p:spPr>
          <a:xfrm>
            <a:off x="3065346" y="5111802"/>
            <a:ext cx="293787" cy="23762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4" name="Rectangle 333">
            <a:extLst>
              <a:ext uri="{FF2B5EF4-FFF2-40B4-BE49-F238E27FC236}">
                <a16:creationId xmlns:a16="http://schemas.microsoft.com/office/drawing/2014/main" id="{428D4EB5-045C-7948-BFC6-724397D53FCA}"/>
              </a:ext>
            </a:extLst>
          </p:cNvPr>
          <p:cNvSpPr/>
          <p:nvPr/>
        </p:nvSpPr>
        <p:spPr>
          <a:xfrm>
            <a:off x="3524545" y="5111802"/>
            <a:ext cx="293787" cy="23762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5" name="Rectangle 334">
            <a:extLst>
              <a:ext uri="{FF2B5EF4-FFF2-40B4-BE49-F238E27FC236}">
                <a16:creationId xmlns:a16="http://schemas.microsoft.com/office/drawing/2014/main" id="{A2E10F98-9526-EC4B-AB83-65C08D669729}"/>
              </a:ext>
            </a:extLst>
          </p:cNvPr>
          <p:cNvSpPr/>
          <p:nvPr/>
        </p:nvSpPr>
        <p:spPr>
          <a:xfrm>
            <a:off x="3983741" y="5111802"/>
            <a:ext cx="293787" cy="23762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B466A4F2-4D42-F846-8815-BFC8F5E21636}"/>
              </a:ext>
            </a:extLst>
          </p:cNvPr>
          <p:cNvSpPr/>
          <p:nvPr/>
        </p:nvSpPr>
        <p:spPr>
          <a:xfrm>
            <a:off x="1420682" y="5029198"/>
            <a:ext cx="1538812" cy="392381"/>
          </a:xfrm>
          <a:prstGeom prst="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27ECC387-5974-9B4B-8AC5-EF5BC9E9DE9F}"/>
              </a:ext>
            </a:extLst>
          </p:cNvPr>
          <p:cNvSpPr/>
          <p:nvPr/>
        </p:nvSpPr>
        <p:spPr>
          <a:xfrm>
            <a:off x="2947060" y="5029198"/>
            <a:ext cx="1538812" cy="392381"/>
          </a:xfrm>
          <a:prstGeom prst="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8" name="Rectangle 337">
            <a:extLst>
              <a:ext uri="{FF2B5EF4-FFF2-40B4-BE49-F238E27FC236}">
                <a16:creationId xmlns:a16="http://schemas.microsoft.com/office/drawing/2014/main" id="{37C318B1-B86A-6F44-BD0E-E20D673B7FA5}"/>
              </a:ext>
            </a:extLst>
          </p:cNvPr>
          <p:cNvSpPr/>
          <p:nvPr/>
        </p:nvSpPr>
        <p:spPr>
          <a:xfrm>
            <a:off x="4757262" y="5111802"/>
            <a:ext cx="293787" cy="23762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F0CDAC56-147B-E54D-B3A5-5195EC278AF2}"/>
              </a:ext>
            </a:extLst>
          </p:cNvPr>
          <p:cNvSpPr/>
          <p:nvPr/>
        </p:nvSpPr>
        <p:spPr>
          <a:xfrm>
            <a:off x="5239665" y="5111802"/>
            <a:ext cx="293787" cy="23762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0" name="Straight Arrow Connector 339">
            <a:extLst>
              <a:ext uri="{FF2B5EF4-FFF2-40B4-BE49-F238E27FC236}">
                <a16:creationId xmlns:a16="http://schemas.microsoft.com/office/drawing/2014/main" id="{19D35A48-B837-D141-A13C-0C47C9AA80D3}"/>
              </a:ext>
            </a:extLst>
          </p:cNvPr>
          <p:cNvCxnSpPr>
            <a:cxnSpLocks/>
          </p:cNvCxnSpPr>
          <p:nvPr/>
        </p:nvCxnSpPr>
        <p:spPr>
          <a:xfrm>
            <a:off x="3942260" y="4846168"/>
            <a:ext cx="438047" cy="197111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41" name="Straight Arrow Connector 340">
            <a:extLst>
              <a:ext uri="{FF2B5EF4-FFF2-40B4-BE49-F238E27FC236}">
                <a16:creationId xmlns:a16="http://schemas.microsoft.com/office/drawing/2014/main" id="{ECFBB613-AF3F-9E4D-AFFC-384A2CA682A1}"/>
              </a:ext>
            </a:extLst>
          </p:cNvPr>
          <p:cNvCxnSpPr>
            <a:cxnSpLocks/>
          </p:cNvCxnSpPr>
          <p:nvPr/>
        </p:nvCxnSpPr>
        <p:spPr>
          <a:xfrm flipH="1">
            <a:off x="4726056" y="4838797"/>
            <a:ext cx="20107" cy="24911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42" name="Straight Arrow Connector 341">
            <a:extLst>
              <a:ext uri="{FF2B5EF4-FFF2-40B4-BE49-F238E27FC236}">
                <a16:creationId xmlns:a16="http://schemas.microsoft.com/office/drawing/2014/main" id="{42DC62D6-5192-9143-A9CA-7DD955289563}"/>
              </a:ext>
            </a:extLst>
          </p:cNvPr>
          <p:cNvCxnSpPr>
            <a:cxnSpLocks/>
            <a:endCxn id="339" idx="0"/>
          </p:cNvCxnSpPr>
          <p:nvPr/>
        </p:nvCxnSpPr>
        <p:spPr>
          <a:xfrm>
            <a:off x="5382581" y="4835312"/>
            <a:ext cx="3978" cy="276490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44" name="TextBox 343">
            <a:extLst>
              <a:ext uri="{FF2B5EF4-FFF2-40B4-BE49-F238E27FC236}">
                <a16:creationId xmlns:a16="http://schemas.microsoft.com/office/drawing/2014/main" id="{BCED87D6-4953-FD40-A37F-B16FBA876DA4}"/>
              </a:ext>
            </a:extLst>
          </p:cNvPr>
          <p:cNvSpPr txBox="1"/>
          <p:nvPr/>
        </p:nvSpPr>
        <p:spPr>
          <a:xfrm>
            <a:off x="3265494" y="4568400"/>
            <a:ext cx="833399" cy="2789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②-2 Tail</a:t>
            </a:r>
          </a:p>
        </p:txBody>
      </p:sp>
      <p:cxnSp>
        <p:nvCxnSpPr>
          <p:cNvPr id="347" name="Straight Arrow Connector 346">
            <a:extLst>
              <a:ext uri="{FF2B5EF4-FFF2-40B4-BE49-F238E27FC236}">
                <a16:creationId xmlns:a16="http://schemas.microsoft.com/office/drawing/2014/main" id="{9FD0421F-6C01-CC46-ABA0-243397862625}"/>
              </a:ext>
            </a:extLst>
          </p:cNvPr>
          <p:cNvCxnSpPr>
            <a:cxnSpLocks/>
          </p:cNvCxnSpPr>
          <p:nvPr/>
        </p:nvCxnSpPr>
        <p:spPr>
          <a:xfrm>
            <a:off x="5706718" y="5238220"/>
            <a:ext cx="835277" cy="2658"/>
          </a:xfrm>
          <a:prstGeom prst="straightConnector1">
            <a:avLst/>
          </a:prstGeom>
          <a:noFill/>
          <a:ln w="28575" cap="flat" cmpd="sng" algn="ctr">
            <a:solidFill>
              <a:srgbClr val="0070C0"/>
            </a:solidFill>
            <a:prstDash val="solid"/>
            <a:miter lim="800000"/>
            <a:headEnd type="triangle" w="med" len="med"/>
            <a:tailEnd type="triangle" w="med" len="med"/>
          </a:ln>
          <a:effectLst/>
        </p:spPr>
      </p:cxnSp>
      <p:sp>
        <p:nvSpPr>
          <p:cNvPr id="348" name="Rectangle 347">
            <a:extLst>
              <a:ext uri="{FF2B5EF4-FFF2-40B4-BE49-F238E27FC236}">
                <a16:creationId xmlns:a16="http://schemas.microsoft.com/office/drawing/2014/main" id="{98422171-765C-8148-A105-EA831D22BBBF}"/>
              </a:ext>
            </a:extLst>
          </p:cNvPr>
          <p:cNvSpPr/>
          <p:nvPr/>
        </p:nvSpPr>
        <p:spPr>
          <a:xfrm>
            <a:off x="6541995" y="4852290"/>
            <a:ext cx="4323229" cy="630268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9" name="Rectangle 348">
            <a:extLst>
              <a:ext uri="{FF2B5EF4-FFF2-40B4-BE49-F238E27FC236}">
                <a16:creationId xmlns:a16="http://schemas.microsoft.com/office/drawing/2014/main" id="{E87A2E00-970C-7C4E-881D-60470A2A07BC}"/>
              </a:ext>
            </a:extLst>
          </p:cNvPr>
          <p:cNvSpPr/>
          <p:nvPr/>
        </p:nvSpPr>
        <p:spPr>
          <a:xfrm>
            <a:off x="9754587" y="4852289"/>
            <a:ext cx="1110635" cy="620809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0" name="Rectangle 349">
            <a:extLst>
              <a:ext uri="{FF2B5EF4-FFF2-40B4-BE49-F238E27FC236}">
                <a16:creationId xmlns:a16="http://schemas.microsoft.com/office/drawing/2014/main" id="{730EA0DE-D9AD-EB4F-94DF-41EFDECF21CC}"/>
              </a:ext>
            </a:extLst>
          </p:cNvPr>
          <p:cNvSpPr/>
          <p:nvPr/>
        </p:nvSpPr>
        <p:spPr>
          <a:xfrm>
            <a:off x="6802957" y="5076232"/>
            <a:ext cx="293787" cy="24395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1" name="Rectangle 350">
            <a:extLst>
              <a:ext uri="{FF2B5EF4-FFF2-40B4-BE49-F238E27FC236}">
                <a16:creationId xmlns:a16="http://schemas.microsoft.com/office/drawing/2014/main" id="{3B06E454-F4C1-D641-B0F9-B72930573A42}"/>
              </a:ext>
            </a:extLst>
          </p:cNvPr>
          <p:cNvSpPr/>
          <p:nvPr/>
        </p:nvSpPr>
        <p:spPr>
          <a:xfrm>
            <a:off x="7218165" y="5076232"/>
            <a:ext cx="293787" cy="24395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2" name="Rectangle 351">
            <a:extLst>
              <a:ext uri="{FF2B5EF4-FFF2-40B4-BE49-F238E27FC236}">
                <a16:creationId xmlns:a16="http://schemas.microsoft.com/office/drawing/2014/main" id="{84DFD9AD-A1EB-0443-9A0F-AE2C6DFB69C8}"/>
              </a:ext>
            </a:extLst>
          </p:cNvPr>
          <p:cNvSpPr/>
          <p:nvPr/>
        </p:nvSpPr>
        <p:spPr>
          <a:xfrm>
            <a:off x="7630227" y="5076232"/>
            <a:ext cx="293787" cy="24395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D76DB6BD-BE11-3D46-A010-DE6B075AA371}"/>
              </a:ext>
            </a:extLst>
          </p:cNvPr>
          <p:cNvSpPr/>
          <p:nvPr/>
        </p:nvSpPr>
        <p:spPr>
          <a:xfrm>
            <a:off x="8251284" y="5076232"/>
            <a:ext cx="293787" cy="24395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4" name="Rectangle 353">
            <a:extLst>
              <a:ext uri="{FF2B5EF4-FFF2-40B4-BE49-F238E27FC236}">
                <a16:creationId xmlns:a16="http://schemas.microsoft.com/office/drawing/2014/main" id="{CAAEDBB1-943E-4649-B1BC-B85AFEFC605F}"/>
              </a:ext>
            </a:extLst>
          </p:cNvPr>
          <p:cNvSpPr/>
          <p:nvPr/>
        </p:nvSpPr>
        <p:spPr>
          <a:xfrm>
            <a:off x="8710483" y="5076232"/>
            <a:ext cx="293787" cy="24395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5" name="Rectangle 354">
            <a:extLst>
              <a:ext uri="{FF2B5EF4-FFF2-40B4-BE49-F238E27FC236}">
                <a16:creationId xmlns:a16="http://schemas.microsoft.com/office/drawing/2014/main" id="{79F93E22-6231-8D44-B56F-CECDF5606BA3}"/>
              </a:ext>
            </a:extLst>
          </p:cNvPr>
          <p:cNvSpPr/>
          <p:nvPr/>
        </p:nvSpPr>
        <p:spPr>
          <a:xfrm>
            <a:off x="9169681" y="5076232"/>
            <a:ext cx="293787" cy="24395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6" name="Rectangle 355">
            <a:extLst>
              <a:ext uri="{FF2B5EF4-FFF2-40B4-BE49-F238E27FC236}">
                <a16:creationId xmlns:a16="http://schemas.microsoft.com/office/drawing/2014/main" id="{CBB762D5-7E2B-2B43-A941-C1C2607CDF4B}"/>
              </a:ext>
            </a:extLst>
          </p:cNvPr>
          <p:cNvSpPr/>
          <p:nvPr/>
        </p:nvSpPr>
        <p:spPr>
          <a:xfrm>
            <a:off x="6606623" y="4993627"/>
            <a:ext cx="1538812" cy="402833"/>
          </a:xfrm>
          <a:prstGeom prst="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7" name="Rectangle 356">
            <a:extLst>
              <a:ext uri="{FF2B5EF4-FFF2-40B4-BE49-F238E27FC236}">
                <a16:creationId xmlns:a16="http://schemas.microsoft.com/office/drawing/2014/main" id="{6D59B2A8-5C0A-984E-8026-56E947CBD3E5}"/>
              </a:ext>
            </a:extLst>
          </p:cNvPr>
          <p:cNvSpPr/>
          <p:nvPr/>
        </p:nvSpPr>
        <p:spPr>
          <a:xfrm>
            <a:off x="8132998" y="4993627"/>
            <a:ext cx="1538812" cy="402833"/>
          </a:xfrm>
          <a:prstGeom prst="rect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8" name="Rectangle 357">
            <a:extLst>
              <a:ext uri="{FF2B5EF4-FFF2-40B4-BE49-F238E27FC236}">
                <a16:creationId xmlns:a16="http://schemas.microsoft.com/office/drawing/2014/main" id="{CDB2670A-99AC-074B-BEA8-AB6AB1B85D05}"/>
              </a:ext>
            </a:extLst>
          </p:cNvPr>
          <p:cNvSpPr/>
          <p:nvPr/>
        </p:nvSpPr>
        <p:spPr>
          <a:xfrm>
            <a:off x="9943202" y="5076232"/>
            <a:ext cx="293787" cy="24395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9" name="Rectangle 358">
            <a:extLst>
              <a:ext uri="{FF2B5EF4-FFF2-40B4-BE49-F238E27FC236}">
                <a16:creationId xmlns:a16="http://schemas.microsoft.com/office/drawing/2014/main" id="{43BAA964-AF5B-B44D-A03B-56248B4E5401}"/>
              </a:ext>
            </a:extLst>
          </p:cNvPr>
          <p:cNvSpPr/>
          <p:nvPr/>
        </p:nvSpPr>
        <p:spPr>
          <a:xfrm>
            <a:off x="10425603" y="5076232"/>
            <a:ext cx="293787" cy="243956"/>
          </a:xfrm>
          <a:prstGeom prst="rect">
            <a:avLst/>
          </a:prstGeom>
          <a:gradFill rotWithShape="1">
            <a:gsLst>
              <a:gs pos="0">
                <a:srgbClr val="FFC000">
                  <a:satMod val="103000"/>
                  <a:lumMod val="102000"/>
                  <a:tint val="94000"/>
                </a:srgbClr>
              </a:gs>
              <a:gs pos="50000">
                <a:srgbClr val="FFC000">
                  <a:satMod val="110000"/>
                  <a:lumMod val="100000"/>
                  <a:shade val="100000"/>
                </a:srgbClr>
              </a:gs>
              <a:gs pos="100000">
                <a:srgbClr val="FFC000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4" name="Rectangle 393">
            <a:extLst>
              <a:ext uri="{FF2B5EF4-FFF2-40B4-BE49-F238E27FC236}">
                <a16:creationId xmlns:a16="http://schemas.microsoft.com/office/drawing/2014/main" id="{EE349C61-2D78-0446-9DC5-D2A8D9629F37}"/>
              </a:ext>
            </a:extLst>
          </p:cNvPr>
          <p:cNvSpPr/>
          <p:nvPr/>
        </p:nvSpPr>
        <p:spPr>
          <a:xfrm>
            <a:off x="10893687" y="4935366"/>
            <a:ext cx="362018" cy="2789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③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395" name="Connector: Elbow 154">
            <a:extLst>
              <a:ext uri="{FF2B5EF4-FFF2-40B4-BE49-F238E27FC236}">
                <a16:creationId xmlns:a16="http://schemas.microsoft.com/office/drawing/2014/main" id="{1BBA7BEB-C60E-704E-A6E2-9A93472256B9}"/>
              </a:ext>
            </a:extLst>
          </p:cNvPr>
          <p:cNvCxnSpPr>
            <a:cxnSpLocks/>
            <a:stCxn id="326" idx="0"/>
            <a:endCxn id="328" idx="2"/>
          </p:cNvCxnSpPr>
          <p:nvPr/>
        </p:nvCxnSpPr>
        <p:spPr>
          <a:xfrm rot="5400000" flipH="1" flipV="1">
            <a:off x="2700861" y="4929571"/>
            <a:ext cx="249124" cy="1384494"/>
          </a:xfrm>
          <a:prstGeom prst="bentConnector3">
            <a:avLst>
              <a:gd name="adj1" fmla="val 50000"/>
            </a:avLst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96" name="Rectangle 395">
            <a:extLst>
              <a:ext uri="{FF2B5EF4-FFF2-40B4-BE49-F238E27FC236}">
                <a16:creationId xmlns:a16="http://schemas.microsoft.com/office/drawing/2014/main" id="{F5D5ECA8-BD74-664A-8B4F-D26AA5676FCF}"/>
              </a:ext>
            </a:extLst>
          </p:cNvPr>
          <p:cNvSpPr/>
          <p:nvPr/>
        </p:nvSpPr>
        <p:spPr>
          <a:xfrm>
            <a:off x="3006510" y="5563133"/>
            <a:ext cx="511156" cy="2789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①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397" name="Connector: Elbow 154">
            <a:extLst>
              <a:ext uri="{FF2B5EF4-FFF2-40B4-BE49-F238E27FC236}">
                <a16:creationId xmlns:a16="http://schemas.microsoft.com/office/drawing/2014/main" id="{548E7C4C-0A3A-5F4F-94EE-4D4A7D8C8E8F}"/>
              </a:ext>
            </a:extLst>
          </p:cNvPr>
          <p:cNvCxnSpPr>
            <a:cxnSpLocks/>
            <a:stCxn id="325" idx="1"/>
          </p:cNvCxnSpPr>
          <p:nvPr/>
        </p:nvCxnSpPr>
        <p:spPr>
          <a:xfrm rot="10800000">
            <a:off x="5063889" y="5493255"/>
            <a:ext cx="4501517" cy="172775"/>
          </a:xfrm>
          <a:prstGeom prst="bentConnector3">
            <a:avLst>
              <a:gd name="adj1" fmla="val 98801"/>
            </a:avLst>
          </a:prstGeom>
          <a:noFill/>
          <a:ln w="19050" cap="flat" cmpd="sng" algn="ctr">
            <a:solidFill>
              <a:srgbClr val="0070C0"/>
            </a:solidFill>
            <a:prstDash val="dash"/>
            <a:miter lim="800000"/>
            <a:tailEnd type="triangle"/>
          </a:ln>
          <a:effectLst/>
        </p:spPr>
      </p:cxnSp>
      <p:cxnSp>
        <p:nvCxnSpPr>
          <p:cNvPr id="398" name="Connector: Elbow 154">
            <a:extLst>
              <a:ext uri="{FF2B5EF4-FFF2-40B4-BE49-F238E27FC236}">
                <a16:creationId xmlns:a16="http://schemas.microsoft.com/office/drawing/2014/main" id="{3BEFBF2F-3ACE-814E-91B1-2FB867FAD985}"/>
              </a:ext>
            </a:extLst>
          </p:cNvPr>
          <p:cNvCxnSpPr>
            <a:cxnSpLocks/>
            <a:stCxn id="325" idx="3"/>
            <a:endCxn id="348" idx="3"/>
          </p:cNvCxnSpPr>
          <p:nvPr/>
        </p:nvCxnSpPr>
        <p:spPr>
          <a:xfrm flipV="1">
            <a:off x="10614782" y="5167424"/>
            <a:ext cx="250440" cy="498604"/>
          </a:xfrm>
          <a:prstGeom prst="bentConnector3">
            <a:avLst>
              <a:gd name="adj1" fmla="val 197606"/>
            </a:avLst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99" name="Rectangle 398">
            <a:extLst>
              <a:ext uri="{FF2B5EF4-FFF2-40B4-BE49-F238E27FC236}">
                <a16:creationId xmlns:a16="http://schemas.microsoft.com/office/drawing/2014/main" id="{085D23DE-0C23-1949-9FEF-4903112C7536}"/>
              </a:ext>
            </a:extLst>
          </p:cNvPr>
          <p:cNvSpPr/>
          <p:nvPr/>
        </p:nvSpPr>
        <p:spPr>
          <a:xfrm>
            <a:off x="5647931" y="5427981"/>
            <a:ext cx="511156" cy="2789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①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400" name="Rectangle 399">
            <a:extLst>
              <a:ext uri="{FF2B5EF4-FFF2-40B4-BE49-F238E27FC236}">
                <a16:creationId xmlns:a16="http://schemas.microsoft.com/office/drawing/2014/main" id="{022C764D-38CC-6641-AA40-E816BBA29927}"/>
              </a:ext>
            </a:extLst>
          </p:cNvPr>
          <p:cNvSpPr/>
          <p:nvPr/>
        </p:nvSpPr>
        <p:spPr>
          <a:xfrm>
            <a:off x="5889727" y="5212278"/>
            <a:ext cx="362018" cy="2789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③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cxnSp>
        <p:nvCxnSpPr>
          <p:cNvPr id="417" name="Straight Arrow Connector 416">
            <a:extLst>
              <a:ext uri="{FF2B5EF4-FFF2-40B4-BE49-F238E27FC236}">
                <a16:creationId xmlns:a16="http://schemas.microsoft.com/office/drawing/2014/main" id="{DFA336A4-8431-D44F-8C50-563C0A936905}"/>
              </a:ext>
            </a:extLst>
          </p:cNvPr>
          <p:cNvCxnSpPr>
            <a:cxnSpLocks/>
          </p:cNvCxnSpPr>
          <p:nvPr/>
        </p:nvCxnSpPr>
        <p:spPr>
          <a:xfrm>
            <a:off x="1390426" y="4824048"/>
            <a:ext cx="102780" cy="204482"/>
          </a:xfrm>
          <a:prstGeom prst="straightConnector1">
            <a:avLst/>
          </a:prstGeom>
          <a:noFill/>
          <a:ln w="19050" cap="flat" cmpd="sng" algn="ctr">
            <a:solidFill>
              <a:srgbClr val="0070C0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18" name="TextBox 417">
            <a:extLst>
              <a:ext uri="{FF2B5EF4-FFF2-40B4-BE49-F238E27FC236}">
                <a16:creationId xmlns:a16="http://schemas.microsoft.com/office/drawing/2014/main" id="{85253629-3ED5-FA41-AC9C-662999E52C60}"/>
              </a:ext>
            </a:extLst>
          </p:cNvPr>
          <p:cNvSpPr txBox="1"/>
          <p:nvPr/>
        </p:nvSpPr>
        <p:spPr>
          <a:xfrm>
            <a:off x="986972" y="4568400"/>
            <a:ext cx="944814" cy="2789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②-1 Head</a:t>
            </a:r>
          </a:p>
        </p:txBody>
      </p:sp>
      <p:sp>
        <p:nvSpPr>
          <p:cNvPr id="419" name="TextBox 418">
            <a:extLst>
              <a:ext uri="{FF2B5EF4-FFF2-40B4-BE49-F238E27FC236}">
                <a16:creationId xmlns:a16="http://schemas.microsoft.com/office/drawing/2014/main" id="{3B5122B8-0D5A-584B-95F7-664CFF5C26DE}"/>
              </a:ext>
            </a:extLst>
          </p:cNvPr>
          <p:cNvSpPr txBox="1"/>
          <p:nvPr/>
        </p:nvSpPr>
        <p:spPr>
          <a:xfrm>
            <a:off x="3989695" y="4568400"/>
            <a:ext cx="944814" cy="2789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②-3 Head</a:t>
            </a:r>
          </a:p>
        </p:txBody>
      </p:sp>
      <p:sp>
        <p:nvSpPr>
          <p:cNvPr id="420" name="TextBox 419">
            <a:extLst>
              <a:ext uri="{FF2B5EF4-FFF2-40B4-BE49-F238E27FC236}">
                <a16:creationId xmlns:a16="http://schemas.microsoft.com/office/drawing/2014/main" id="{BF61A7F0-118F-7247-9465-69B2F3D9F2E5}"/>
              </a:ext>
            </a:extLst>
          </p:cNvPr>
          <p:cNvSpPr txBox="1"/>
          <p:nvPr/>
        </p:nvSpPr>
        <p:spPr>
          <a:xfrm>
            <a:off x="5099183" y="4568400"/>
            <a:ext cx="833399" cy="2789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②-4 Tail</a:t>
            </a:r>
          </a:p>
        </p:txBody>
      </p:sp>
      <p:sp>
        <p:nvSpPr>
          <p:cNvPr id="422" name="TextBox 421">
            <a:extLst>
              <a:ext uri="{FF2B5EF4-FFF2-40B4-BE49-F238E27FC236}">
                <a16:creationId xmlns:a16="http://schemas.microsoft.com/office/drawing/2014/main" id="{AE9BD7AB-9B0C-6F40-A1BE-FB8109D9D67B}"/>
              </a:ext>
            </a:extLst>
          </p:cNvPr>
          <p:cNvSpPr txBox="1"/>
          <p:nvPr/>
        </p:nvSpPr>
        <p:spPr>
          <a:xfrm>
            <a:off x="7040026" y="5668505"/>
            <a:ext cx="416871" cy="2789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⑥</a:t>
            </a:r>
          </a:p>
        </p:txBody>
      </p:sp>
    </p:spTree>
    <p:extLst>
      <p:ext uri="{BB962C8B-B14F-4D97-AF65-F5344CB8AC3E}">
        <p14:creationId xmlns:p14="http://schemas.microsoft.com/office/powerpoint/2010/main" val="1580386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z="3000" dirty="0"/>
              <a:t>Evaluation - Configuration</a:t>
            </a:r>
            <a:endParaRPr sz="3000" dirty="0"/>
          </a:p>
        </p:txBody>
      </p:sp>
      <p:sp>
        <p:nvSpPr>
          <p:cNvPr id="644" name="Shape 644"/>
          <p:cNvSpPr>
            <a:spLocks noGrp="1"/>
          </p:cNvSpPr>
          <p:nvPr>
            <p:ph idx="1"/>
          </p:nvPr>
        </p:nvSpPr>
        <p:spPr>
          <a:xfrm>
            <a:off x="431689" y="1198440"/>
            <a:ext cx="11334080" cy="506854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en-US" sz="1800" dirty="0"/>
              <a:t>Machine configuration: </a:t>
            </a:r>
            <a:r>
              <a:rPr lang="en-US" sz="1400" dirty="0"/>
              <a:t>2 x Skylake 8180M Processor (28 C, 56 T) = 112 Hardware threads at JLSE in Argonne Nat’l Lab</a:t>
            </a:r>
          </a:p>
          <a:p>
            <a:pPr>
              <a:lnSpc>
                <a:spcPct val="130000"/>
              </a:lnSpc>
            </a:pPr>
            <a:r>
              <a:rPr lang="en-US" sz="1800" dirty="0"/>
              <a:t>Compiler and flags: </a:t>
            </a:r>
            <a:r>
              <a:rPr lang="en-US" sz="1600" dirty="0"/>
              <a:t>Intel Compiler 18.0.1, -O3</a:t>
            </a:r>
            <a:endParaRPr lang="en-US" sz="1800" dirty="0"/>
          </a:p>
          <a:p>
            <a:pPr>
              <a:lnSpc>
                <a:spcPct val="130000"/>
              </a:lnSpc>
            </a:pPr>
            <a:r>
              <a:rPr lang="en-US" sz="1800" dirty="0"/>
              <a:t>Applications: </a:t>
            </a:r>
            <a:r>
              <a:rPr lang="en-US" sz="1600" dirty="0" err="1"/>
              <a:t>MiniMD</a:t>
            </a:r>
            <a:r>
              <a:rPr lang="en-US" sz="1600" dirty="0"/>
              <a:t> from </a:t>
            </a:r>
            <a:r>
              <a:rPr lang="en-US" sz="1600" dirty="0" err="1"/>
              <a:t>Mantevo</a:t>
            </a:r>
            <a:r>
              <a:rPr lang="en-US" sz="1600" dirty="0"/>
              <a:t> Suite; PageRank (PR), Connected Components (CC), BFS from GAP Benchmark Suite</a:t>
            </a:r>
          </a:p>
          <a:p>
            <a:pPr>
              <a:lnSpc>
                <a:spcPct val="130000"/>
              </a:lnSpc>
            </a:pPr>
            <a:r>
              <a:rPr lang="en-US" sz="1800" dirty="0"/>
              <a:t># of threads: </a:t>
            </a:r>
            <a:r>
              <a:rPr lang="en-US" sz="1600" dirty="0"/>
              <a:t>56 threads for </a:t>
            </a:r>
            <a:r>
              <a:rPr lang="en-US" sz="1600" dirty="0" err="1"/>
              <a:t>MiniMD</a:t>
            </a:r>
            <a:r>
              <a:rPr lang="en-US" sz="1600" dirty="0"/>
              <a:t> (performance degraded with 112 threads); 112 threads for GAP benchmarks</a:t>
            </a:r>
          </a:p>
          <a:p>
            <a:pPr lvl="0">
              <a:lnSpc>
                <a:spcPct val="130000"/>
              </a:lnSpc>
            </a:pPr>
            <a:r>
              <a:rPr lang="en-US" sz="1800" dirty="0">
                <a:solidFill>
                  <a:prstClr val="black"/>
                </a:solidFill>
              </a:rPr>
              <a:t>Affinity configuration: </a:t>
            </a:r>
            <a:r>
              <a:rPr lang="en-US" sz="1400" dirty="0">
                <a:solidFill>
                  <a:prstClr val="black"/>
                </a:solidFill>
              </a:rPr>
              <a:t>KMP_AFFINITY=granularity=core,compact,1(</a:t>
            </a:r>
            <a:r>
              <a:rPr lang="en-US" sz="1400" dirty="0" err="1">
                <a:solidFill>
                  <a:prstClr val="black"/>
                </a:solidFill>
              </a:rPr>
              <a:t>MiniMD</a:t>
            </a:r>
            <a:r>
              <a:rPr lang="en-US" sz="1400" dirty="0">
                <a:solidFill>
                  <a:prstClr val="black"/>
                </a:solidFill>
              </a:rPr>
              <a:t>)/0(GAP),0</a:t>
            </a:r>
            <a:br>
              <a:rPr lang="en-US" sz="1400" dirty="0">
                <a:solidFill>
                  <a:prstClr val="black"/>
                </a:solidFill>
              </a:rPr>
            </a:br>
            <a:r>
              <a:rPr lang="en-US" sz="1400" dirty="0">
                <a:solidFill>
                  <a:prstClr val="black"/>
                </a:solidFill>
              </a:rPr>
              <a:t>(compact affinity and neighbor threads are bound to each core – migratable across hardware threads within each core)</a:t>
            </a:r>
            <a:endParaRPr lang="en-US" sz="1800" dirty="0"/>
          </a:p>
          <a:p>
            <a:pPr>
              <a:lnSpc>
                <a:spcPct val="130000"/>
              </a:lnSpc>
            </a:pPr>
            <a:r>
              <a:rPr lang="en-US" sz="1800" dirty="0"/>
              <a:t>Loop schedules to be compared</a:t>
            </a:r>
            <a:r>
              <a:rPr lang="en-US" sz="1500" dirty="0"/>
              <a:t> </a:t>
            </a:r>
          </a:p>
          <a:p>
            <a:pPr lvl="1">
              <a:lnSpc>
                <a:spcPct val="130000"/>
              </a:lnSpc>
            </a:pPr>
            <a:r>
              <a:rPr lang="en-US" sz="1600" i="1" u="sng" dirty="0"/>
              <a:t>Past work: </a:t>
            </a:r>
            <a:r>
              <a:rPr lang="en-US" sz="1600" b="1" i="1" dirty="0"/>
              <a:t>static</a:t>
            </a:r>
            <a:r>
              <a:rPr lang="en-US" sz="1600" dirty="0"/>
              <a:t>, and </a:t>
            </a:r>
            <a:r>
              <a:rPr lang="en-US" sz="1600" b="1" i="1" dirty="0"/>
              <a:t>dynamic</a:t>
            </a:r>
            <a:r>
              <a:rPr lang="en-US" sz="1600" dirty="0"/>
              <a:t>, </a:t>
            </a:r>
            <a:r>
              <a:rPr lang="en-US" sz="1600" b="1" i="1" dirty="0"/>
              <a:t>guided</a:t>
            </a:r>
            <a:r>
              <a:rPr lang="en-US" sz="1600" dirty="0"/>
              <a:t>, and </a:t>
            </a:r>
            <a:r>
              <a:rPr lang="en-US" sz="1600" b="1" i="1" dirty="0"/>
              <a:t>static steal </a:t>
            </a:r>
            <a:r>
              <a:rPr lang="en-US" sz="1600" dirty="0"/>
              <a:t>(mix of </a:t>
            </a:r>
            <a:r>
              <a:rPr lang="en-US" sz="1600" i="1" dirty="0"/>
              <a:t>static </a:t>
            </a:r>
            <a:r>
              <a:rPr lang="en-US" sz="1600" dirty="0"/>
              <a:t>/ </a:t>
            </a:r>
            <a:r>
              <a:rPr lang="en-US" sz="1600" i="1" dirty="0"/>
              <a:t>dynamic</a:t>
            </a:r>
            <a:r>
              <a:rPr lang="en-US" sz="1600" dirty="0"/>
              <a:t>)</a:t>
            </a:r>
          </a:p>
          <a:p>
            <a:pPr lvl="1">
              <a:lnSpc>
                <a:spcPct val="130000"/>
              </a:lnSpc>
            </a:pPr>
            <a:r>
              <a:rPr lang="en-US" sz="1600" u="sng" dirty="0"/>
              <a:t>Our work: </a:t>
            </a:r>
            <a:r>
              <a:rPr lang="en-US" sz="1600" dirty="0"/>
              <a:t>User defined scheduling w/ and w/o profiling </a:t>
            </a:r>
            <a:r>
              <a:rPr lang="en-US" sz="1600" i="1" dirty="0"/>
              <a:t>(</a:t>
            </a:r>
            <a:r>
              <a:rPr lang="en-US" sz="1600" b="1" i="1" dirty="0" err="1"/>
              <a:t>usersched</a:t>
            </a:r>
            <a:r>
              <a:rPr lang="en-US" sz="1600" i="1" dirty="0"/>
              <a:t>, </a:t>
            </a:r>
            <a:r>
              <a:rPr lang="en-US" sz="1600" b="1" i="1" dirty="0" err="1"/>
              <a:t>usersched</a:t>
            </a:r>
            <a:r>
              <a:rPr lang="en-US" sz="1600" b="1" i="1" dirty="0"/>
              <a:t>(prof)</a:t>
            </a:r>
            <a:r>
              <a:rPr lang="en-US" sz="1600" i="1" dirty="0"/>
              <a:t>) </a:t>
            </a:r>
            <a:r>
              <a:rPr lang="en-US" sz="1600" dirty="0"/>
              <a:t>: User function which is similar to PageRank example is used. If profiling enabled, the chunks are balanced across threads and stored. </a:t>
            </a:r>
          </a:p>
          <a:p>
            <a:pPr>
              <a:lnSpc>
                <a:spcPct val="130000"/>
              </a:lnSpc>
            </a:pPr>
            <a:r>
              <a:rPr lang="en-US" sz="1900" dirty="0"/>
              <a:t>Chunk sizes and baseline</a:t>
            </a:r>
          </a:p>
          <a:p>
            <a:pPr lvl="1">
              <a:lnSpc>
                <a:spcPct val="130000"/>
              </a:lnSpc>
            </a:pPr>
            <a:r>
              <a:rPr lang="en-US" sz="1600" dirty="0"/>
              <a:t>Found </a:t>
            </a:r>
            <a:r>
              <a:rPr lang="en-US" sz="1600" b="1" dirty="0"/>
              <a:t>geomean best chunk size </a:t>
            </a:r>
            <a:r>
              <a:rPr lang="en-US" sz="1600" dirty="0"/>
              <a:t>for </a:t>
            </a:r>
            <a:r>
              <a:rPr lang="en-US" sz="1600" b="1" dirty="0"/>
              <a:t>each schedule </a:t>
            </a:r>
            <a:r>
              <a:rPr lang="en-US" sz="1600" dirty="0"/>
              <a:t>on</a:t>
            </a:r>
            <a:r>
              <a:rPr lang="en-US" sz="1600" b="1" dirty="0"/>
              <a:t> each app </a:t>
            </a:r>
            <a:r>
              <a:rPr lang="en-US" sz="1600" dirty="0"/>
              <a:t>over</a:t>
            </a:r>
            <a:r>
              <a:rPr lang="en-US" sz="1600" b="1" dirty="0"/>
              <a:t> different graphs</a:t>
            </a:r>
            <a:r>
              <a:rPr lang="en-US" sz="1600" dirty="0"/>
              <a:t>. </a:t>
            </a:r>
          </a:p>
          <a:p>
            <a:pPr lvl="1">
              <a:lnSpc>
                <a:spcPct val="130000"/>
              </a:lnSpc>
            </a:pPr>
            <a:r>
              <a:rPr lang="en-US" sz="1600" dirty="0"/>
              <a:t>Used </a:t>
            </a:r>
            <a:r>
              <a:rPr lang="en-US" sz="1600" b="1" i="1" dirty="0"/>
              <a:t>static default </a:t>
            </a:r>
            <a:r>
              <a:rPr lang="en-US" sz="1600" dirty="0"/>
              <a:t>(w/o </a:t>
            </a:r>
            <a:r>
              <a:rPr lang="en-US" sz="1600" dirty="0" err="1"/>
              <a:t>chunksize</a:t>
            </a:r>
            <a:r>
              <a:rPr lang="en-US" sz="1600" dirty="0"/>
              <a:t> specified) is used as a baseline</a:t>
            </a:r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208AC1-63B5-8C4D-946E-0FB868080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E1D96-60AF-334E-A2EE-0A4E21EB8E0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16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White 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17651</TotalTime>
  <Words>2702</Words>
  <Application>Microsoft Macintosh PowerPoint</Application>
  <PresentationFormat>Widescreen</PresentationFormat>
  <Paragraphs>672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Roboto Light</vt:lpstr>
      <vt:lpstr>Arial</vt:lpstr>
      <vt:lpstr>Calibri</vt:lpstr>
      <vt:lpstr>Consolas</vt:lpstr>
      <vt:lpstr>Lucida Grande</vt:lpstr>
      <vt:lpstr>Custom Design</vt:lpstr>
      <vt:lpstr>White Main</vt:lpstr>
      <vt:lpstr>Optimized execution of parallel loops  via user-defined scheduling policies</vt:lpstr>
      <vt:lpstr>Motivation</vt:lpstr>
      <vt:lpstr>Past Work</vt:lpstr>
      <vt:lpstr>This paper</vt:lpstr>
      <vt:lpstr>Overview of our approach</vt:lpstr>
      <vt:lpstr>Control flow of user-defined scheduling</vt:lpstr>
      <vt:lpstr>Example  - PageRank with accumulating indegrees</vt:lpstr>
      <vt:lpstr>Runtime Optimization – Workstealing Queue</vt:lpstr>
      <vt:lpstr>Evaluation - Configuration</vt:lpstr>
      <vt:lpstr>Evaluation - MiniMD</vt:lpstr>
      <vt:lpstr>Evaluation – GAP Benchmark Suite</vt:lpstr>
      <vt:lpstr>Evaluation – BFS (GAP Benchmark Suite)</vt:lpstr>
      <vt:lpstr>Evaluation – PR, CC (GAP Benchmark Suite)</vt:lpstr>
      <vt:lpstr>Evaluation - Load imbalance &amp; Cache performance (PageRank)</vt:lpstr>
      <vt:lpstr>Applicability to DSLs (GraphIt) – Evaluation of PageRank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Junior meeting Seonmyeong Bak</dc:title>
  <dc:creator>Bak, Seonmyeong</dc:creator>
  <cp:lastModifiedBy>Bak, Seonmyeong</cp:lastModifiedBy>
  <cp:revision>1150</cp:revision>
  <cp:lastPrinted>2019-07-29T18:46:30Z</cp:lastPrinted>
  <dcterms:created xsi:type="dcterms:W3CDTF">2015-09-15T22:10:33Z</dcterms:created>
  <dcterms:modified xsi:type="dcterms:W3CDTF">2020-02-09T21:00:07Z</dcterms:modified>
</cp:coreProperties>
</file>

<file path=docProps/thumbnail.jpeg>
</file>